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09"/>
  </p:notesMasterIdLst>
  <p:handoutMasterIdLst>
    <p:handoutMasterId r:id="rId110"/>
  </p:handoutMasterIdLst>
  <p:sldIdLst>
    <p:sldId id="256" r:id="rId6"/>
    <p:sldId id="35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73"/>
  </p:normalViewPr>
  <p:slideViewPr>
    <p:cSldViewPr snapToGrid="0">
      <p:cViewPr varScale="1">
        <p:scale>
          <a:sx n="117" d="100"/>
          <a:sy n="117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2080E-A23A-F47D-BC21-0298AADACB5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A39CF-5F9E-9B6F-57D0-73C24E52EEE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8DB67-940B-6F09-0E80-E0D0683DB51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964-D59A-FA93-AA0C-7740F6183C3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EB6BA14-4D08-F545-8F37-D8E4594E4132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264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129B5-1009-987A-0569-F98799FC2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2636B-59C1-D30B-BDB1-9A41FD6137A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24B5DDD-AEB6-9792-19B5-2EB0122FA89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21408-7720-ADD9-A748-460F654EFB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B9630-11A3-37C8-0F83-E7C356B77F3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32B22-08C9-3D4E-4577-3FD375E917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55846FA-4C05-9A44-8D3B-502F33F120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197A-79B1-7E13-B5CD-1B2FB43755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C211E-CBC8-ED46-81F3-0842C6D041B9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607ED-8F7B-6525-20FB-C079493CF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122A4-EEA9-77BB-8F64-2B9741FDCB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8AAF1-A788-6B51-FDD2-E1AAFBF55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83F8C0-56DD-8A4D-83DE-A0BF59B84DB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1DA59-151D-AA66-0D76-943D9B7D3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F364-3B65-FB6B-0238-585C11DEA0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CDC94-F62D-8B29-C499-8DB0DF632F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B0BAA4-E8A0-734B-9CC0-460110FADD32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783BE-A56A-2549-D240-F8BC4A1517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B1E07-2091-78C3-807F-E627541676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93A5D-E756-9E41-583B-CD35DC6D0D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FC1CA0-6763-384A-9AB1-AE6BEDBA507A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473E7-E727-68E2-16D9-D3AFFDEC9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06B03-65D3-DD16-EA4B-ABF040A906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1B14-ACBE-660D-79DC-759E628092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4CAACF-7826-8742-98D4-52721522A612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877E9-95C5-6ECC-204E-BC37745300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F4F3F-C794-0A80-D494-0D0A6B76EB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70BE9-E73B-114F-E283-BBB851FF4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2EF229-3C00-3A4A-A4DB-D9F6FDAF26CA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030E0-DE47-B10C-D9CB-1E2D65E966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C03F7-D1BE-9027-6014-317F3B815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C5E8-36DA-69D7-69E0-8E0DB0FA9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76DD23-25EA-A740-9DFE-4959ECB89AD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94E8F-7A6A-A076-5D16-FB331FAA71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52230-EE7C-B31F-3A2A-59A8EE9F08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20ADA-5637-DA61-6BB5-37183F72EC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C5F57A-38CC-CA4E-B604-8E0324420A63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47881-B9E4-1978-B4F3-88C2EA1F77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5F4A7-CEEE-20A7-5367-4C6096DBBC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6990-88CC-D2F6-409E-6E514BD47C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EF9309-340B-D043-A130-9FCC5E1BA3D7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7E338-24CD-7D1B-240E-AFE75301EB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B72F7-2333-A6E8-52E6-9409D4268A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8C528-ED94-EDBD-AEDB-2ADCFC501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A9D196-1BA4-9447-9E37-9ECF0D5AE15D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9EC7F-5BA1-A3B9-B415-48D88766AE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F1338-18AF-3855-9142-DC1E0FF0D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32E9F-75CE-628F-33B9-219B71466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3ADFD6-CC2A-664C-979F-EC8F8E9106A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D8E63-F20C-DCB6-29F8-BB0E4BF0C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FA909-55F3-0202-8F5B-EA190CA96D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83397-0FD2-C26A-930A-0993CDA3B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4959E7-9188-3D4A-928B-54BDB576CE09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BE570-0B13-434E-6FE6-784F1542B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10FA-7DBF-56ED-ED29-0471F3A2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94BC-F5C1-EB31-2A51-256DFEE1B9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70565B-BA4D-924A-90C2-624257E1AE93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5EF84-3AD8-2CDC-9E66-0B6EF30DB2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C43FB-3030-7CFB-A3A0-F33969944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98A8-0763-3023-BFDA-4AE439A2DA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8AA52-2671-6045-8714-5AEA7703424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2C52-7219-DD82-8455-5F68D60EA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34174-D502-8944-AA87-2FB3F800CF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A7558-8E6B-FA29-14F7-D2943E8177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64D447-8CB4-9F44-9F30-A05FAB4D1AFF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57395-F6AD-D66B-20BF-F33D2EF1FD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F3F0-A15A-69F9-15C2-BFB19A904E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2E01-45F5-8D82-08B2-1501F90E29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166381-6324-964F-B703-AA594F88565B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BAE58-0644-218E-F1D4-E4037E2D3D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6A4C-3024-3F69-5921-1CEAA1D44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9ED4-85B3-CEC0-7F5C-78C2C6006D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9692BA-3F8E-C84C-AD49-BF089DDE1A63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D929-9E53-FFE1-93A4-38D8AF2FD1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EB7B-D9A4-AABD-9CAB-7DB534615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ACE9-3913-2F8D-184B-D865F28A3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9CBF1F7-45F8-9446-884E-232704F65ADF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B1720-6088-28ED-9591-EA2BA31C0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9E4C5-FD69-E35D-050A-9EC01EDB6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5BD83-CB37-047F-DD95-8A2AF43C74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2FE7B7-27A7-AF46-94DF-935928BFA249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B32EB-192A-0D88-236B-0B7507AFAD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F75E-7A4B-F400-AFB2-12B95F1DC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3777-785D-5007-B636-321FD8C729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74E6D5-CAC5-F54E-BFA3-1DA2C4D46671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516B7-66B4-AE4A-23B8-724CE14CA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7A39-1C47-444F-6748-787D1034F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BCD1F-1D8E-42F6-A87B-C6681EDDDB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78FE7B-52B3-4D4A-B7A2-784C0910900E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F8763-307F-3543-F578-E14CA8B28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1FC2E-14A3-EA0A-8B96-1899302ED5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C2EEF-12B5-76FF-1F97-C6F477F39F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02B59A-A0BE-3140-B7D3-DCF6BA50EA26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87E77-13E6-405A-DFB6-BBD1F504D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1970E-4D2B-FD8D-4E0C-D8CC086458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78EF1-B546-BEA4-5630-1292F5A386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057301-320D-F04D-ABB3-B9F048B2E6E0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AB240-EA0B-7E1D-B4EF-D803357F46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4E37-9FA1-EB1D-3C96-C5A0B37B7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2386A-D4F6-D057-F796-B317C56B0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4C00E2-BC04-F94D-85C8-B33960779600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A242C-96AB-4DC2-F3F2-30B67362EC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AEA3-6F99-96CB-B44E-8B6EA756CB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6BF6-A91E-5C7F-4808-3EFDDB4A51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DE4F75-764D-3F48-8E6F-E6FA80E7ADE6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4775A-052B-A55C-DA9E-49E25ECA5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0B144-5B16-5C0B-CCEA-C2E7195174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F9044-91BB-0BEE-177D-2D84480ED3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8CEF040-9E62-D446-B296-C0C11947B645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BAF58-A1CB-3A98-2EB9-CF1369705B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F5B93-0D90-FA4C-5E39-10F2A80BE1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8787-F48D-9C88-EDC2-9452E1C8DE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EF5DAF-36F3-AD4E-9F65-CECFFC249CC6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9C5DE-F1C6-A444-F22F-13BD80321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A1E4A-9EF8-9B72-DAB0-B797199E7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2B933-EFFD-6B9D-CDEE-417894C24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EAF4DA-311C-CD4A-821A-91C41DEC99A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3B865-7FF2-85FB-6A5C-56E1504DE8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0A3A-7D6E-F9BB-34DB-A2F0EA587E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882B2-792D-3FF1-D94A-15761E8851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A7815D-D43F-8142-84AB-778158A50223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615D1-0E06-EFD9-1442-CE293CCDFD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4F31-3B44-FA48-34B0-92D39925D1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111AD-5F20-9BDA-34B3-82ECAF3CD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4BEAD8-17B5-C643-A06D-58C4B1E1A46C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8FB3-8809-D0F3-FCA3-8323E8FFE2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065D1-AE1B-C076-4ABA-65C4DD7A9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9B609-6B7F-1714-259A-43FFB6458A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49498D-F333-B345-9EB7-8AE070E9A366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3573F-212F-0243-BC03-168A354C4E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A7FE9-8013-359B-C5F9-8E822D7992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0FCC6-78F4-F163-C65A-6ABF5678E3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F44ED4-42B4-DF4A-BE37-F21BC8D689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F621B-21C3-30EA-BA7D-4863197797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4F399-6152-D9C0-CE6A-093FDE5FCD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1F46E-F708-8020-4C5E-E9CAC6D561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ACAB35-E0D1-364E-AE2D-2D2AE40C7AE3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11730-5EE9-5CAD-CE76-B46644A150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CEDA5-D1A2-B93B-37FE-08FF538CA7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C86C-246C-14E0-AA0F-6244187F32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C7DA77-50C2-AC45-B992-21A49777DAC8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2286C-5CFE-6E82-0E19-02B06E088E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5206F-36B8-87BF-4C1A-5C31F9A11B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0329-466E-D79E-918F-D257C48E3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1CDCAD-3FA4-B945-814A-801D8EDF74A1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9BEDF-21D1-4757-003E-22A9D5C108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06760-B4F0-998C-20D3-D27460B675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7997-C148-0BAB-F28D-B41E0CD4B4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543FBB6-A6CD-8B43-AEF4-A6F1921C0C3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30B74-F19A-2123-5149-E52D48D35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A5CE2-CB5E-0E90-7B98-A61B3B453D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ED9EE-5222-023B-97F9-96D815632F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92D3A4-63F9-5449-A584-A9A8E6528224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A4C93-BF72-EA6D-737A-082A6BDCD8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CEE04-DE28-50C1-4AAA-CD2F701BB2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31B45-924D-47C1-AED3-F465141346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8DE25E-4C0D-2A49-AD14-B8633BF7FFD1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E6D08-8DB8-92C4-8ADD-37B3364B61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BCDCF-EA31-DB6F-ADE7-E4C8A88D6A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8D132-D81E-754D-BCDD-8DF1D30832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5E5615-9BC1-7146-8307-108CECBD9CF1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A70C-7628-F198-4203-44CC73A6E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EC6C-786D-E7CC-74E8-F54A375AE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F837-5590-5F4B-7877-6D20BAA42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BA2204-2B31-1741-8682-C89F0741E152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3282F-FEAF-C00A-C96D-9A1113AA6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CA6B6-CBBA-3ACF-71AA-225D5BBAAD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6B317-477D-720D-DDB8-420F691F21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94D61C-C1A0-2A46-8690-31E6FDFBA6FF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09281-D93B-B15B-1502-88D6AFF375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41F0-EAB8-4BBE-B7CD-0F86557B7E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695E6-932F-91DD-363D-D7A28789E2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1660F3-1ECC-034C-A0A0-C4010660DD88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5FA34-4082-E1B3-603B-AAEB528776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49000-80A9-BBE8-512E-A42B293B15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4D3B-B87E-88C4-284C-ABFFB97AB1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A9C286-5EF2-CD48-8287-B529B19B03B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D2676-20B0-180F-7065-15F9AB17A0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1345A-87B2-62D6-BAB3-9484CA22B0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EF36B-2271-860E-7CA6-FE83F9B181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2D84D6-9862-FF44-A223-D9B4AF037B0B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D2E65-5302-DA9D-22FA-2DA47A880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9DB7D-7C2B-0B11-5E18-ADA89310D5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EB9B5-8A03-35DC-7728-448653CF7E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45E9E4-5ACE-6C4B-A006-55466D002FEA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4E91C-628B-A6EA-EB74-94BBD9CEAC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1E1A-9733-F686-952D-79359F3974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C7B60-F705-A1B9-28AF-E9FF50B62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DD16F2-B91F-8A40-9AE6-95291D703F4E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34F47-1273-90A9-63D2-2567635880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5FF2A-C0C3-A7A7-6EB0-B17E7E4E2F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48543-43DD-6997-B6D4-68C4880AB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A0AC47-D8EF-EF47-AB8E-FB98C1AD76A9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0F4C4-E370-00E8-9286-0FC4F59EEE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266C2-E6A1-A208-4D5B-428029D4B3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AA7F0-06BC-C387-2933-AB6CA6D7AA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CE57E9-8FE2-A840-8614-DE12F7D9BFCF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794B3-DCDA-5BDB-A86C-E03E3CDE3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433DF-5108-DB34-2A3E-B3AD82F03C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DBBA-BA7A-6D81-71ED-E8CA8B54C6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3959D-2ABB-954C-A2E0-0AC8B0FE064B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8F098-35AC-3DF6-AE5A-519FB15B7C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65F0D-1984-D030-0697-1667BAD22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D49D8-53DC-1A6A-3D56-4847DBCB8F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157612-BAF3-8C43-8354-E131647F2B5A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88537-A636-36D8-F87F-78C13A3C64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7BA2C-D7BD-11E6-0D6B-4053BD0EDB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26626-B874-45AF-792A-AC88FEB792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864D0C-21F8-C949-A284-F2DAE688C5DD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252FA-FE5F-4A2F-2CC2-B4B69F8ABB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D3059-0BD0-A6A2-9853-AA27343E9E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90E0-B738-2217-3503-D254AD9EC4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184904-6C8D-C34F-8C22-6134FB910FC9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E5102-2064-EA12-4F61-B35F03B958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5749B-B48C-FEDC-6B04-1D333D0883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086AE-CBAA-3DD4-E978-604FC7F8DE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7BABD3-6C76-7047-95C5-0A10572F2126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9293A-ED7A-18A6-5C31-3075EC773D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CFDCD-C8CC-AE93-69E8-186B98477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DBF6C-9580-E449-8FCF-45AC1E87A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0D0E5C-3E67-E045-BA50-A5A9DF648499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41C0-0D3F-C7A2-E920-F2DD9CCEDE5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03D6D-B355-182C-62F1-CD94F953E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1A7C-ADC6-87C7-6C7F-4CB7E24EB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D644EC-66F1-994E-93D5-39B15ABC4391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549B5-F47D-D679-2008-2F3DCB6959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5F96E-0D5B-AC7E-52DE-0DB9896B97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CD02C-EDA2-390C-76CA-8B6850CB6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25846B-49D8-F045-8E91-06A4B8A9C5D0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658B-4927-92F7-BD8F-925AB2BF54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D8F55-60D4-8DBD-68B1-50B5DA4D81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2926-706A-0F91-2314-3CC8A59698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DCCB12-380B-1547-BAD2-6FC280E37FA2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C98A3-AEF6-F259-0E23-AADD7287FD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E2D42-5E89-51EF-2AF3-92B316F9C4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B6973-CB37-7CD1-373B-B0731472BD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A3D946-C851-3044-B5C0-B3B69012EAB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EC4CB-E73C-C0EB-6D7C-891570DA44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6AB65-8873-9697-B43B-001D880EA5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87F8-5E16-F6B8-647F-7F931F0F5B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7C53DD-1D5E-914F-925D-DB06F7032EBF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0ED0-B460-780F-1EB7-28C54991BC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39CAA-49F4-71E3-2149-9C2E8C6E76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C535D-3971-E0E4-1340-7698413F08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86F210-CCE2-9B4C-B5FC-3E21DC3816C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109E0-1C2C-F423-FAF3-7BBD6AB6B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17D5D-7F1E-A0CA-4A6F-F610278CE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4285B-58F9-0474-118F-E95AC3712D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F6162F-5771-5443-A52C-A69BB6FD3E1A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E7EFA-2B56-2529-A989-062F3675E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36B46-443F-F7DA-5356-985CCF99B7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37F-8381-44D1-74C7-58C7E3F648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E85936-D819-5343-B8B9-D14AB58B340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396D7-9EFB-9A5C-7C8A-E4B3D6D6DF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6FC84-0DDC-C2F7-474E-D2B5EAC5E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8BDF-8C69-30CB-3404-98F3A9B74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4550B9-571B-9440-BEF5-CA01D9EE3B93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A1C9F-09D4-A8A8-E0D6-620708449D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F8F6-BDE8-15A8-6CBF-C47A1BC21C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83948-2A09-1C0D-6AE5-5AAD717449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9BA7D1-8196-E940-BF13-AA5B930E8D3E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417EA-3338-C121-AFE8-84AAC13F27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EF975-8C5B-EAA3-3EDD-E2BE0AD48C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9930F-B767-D8CA-1BA8-7E56DA3FA9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FB19D4-D943-A24A-86BE-687475752186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99B15-982D-178D-D476-5C1A92D10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273CB-A436-22A3-6EC6-CA214117CB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19FB5-C501-CA11-3E66-3B8AE1CB7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E4E792-FA72-2342-9C6D-2CCA55DA898A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8F9CC-9BCD-E68A-61C5-8DED356DB3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DB9C7-84A5-27C7-6837-CA67B85D57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D77F-7403-E634-210C-34575A8633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CCE991-2242-F04F-A173-976C5D557734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4F21C-0AE9-91E1-DCAC-E4B32313CD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48FA8-899D-6834-55BD-14937DBE8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5FAAD-3033-6C02-321A-FA38A54670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52B2EA-EEE6-3D45-8EFD-8AEB6128A100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9D0F6-092B-5EB9-7D78-9C3D867928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B936B-F503-C916-F302-CCE4DAF815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0D459-84EC-A5E6-2081-425629147F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DB0772-3502-D24E-9491-89B184920E37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88EE9-B749-5D68-85DC-67708CEAB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EE3B-712D-7A9B-BF90-B1299F0FF3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D5969-787F-A01B-F93B-9BCFC6605C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A50F90-625D-6B42-842C-1D0877BBAEC9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C9C3B-6E0C-8102-C4A7-FEC543E6A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99BCD-AFAE-A110-C75B-A239D0B1C3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2965-3104-8FC0-9F97-5F5D304BFD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1109A0-1A96-F840-BCAF-CBA569966D18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937FE-E3BA-D5DB-6E34-6572376D4F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9A3FA-77BF-07E2-E746-4AB02E550D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E5AFF-EE33-FD55-A1CC-EBBD567CEC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D8BCD9-5EE7-A547-B9DD-2FC7BA9A954D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ED54F-F70D-207D-D374-DD3CE0C2D3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1D71F-4F41-1095-1C14-1522DFEA47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C794A-8CE4-9944-7E38-731CD99F6C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A595E01-1E27-D040-9F28-81F5638AD0D4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B9964-6796-D253-48F9-C022E30B5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1AA80-B52F-34DF-BFAA-6B547D28D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0CEB6-C0AC-5B2F-FFE1-43228331A5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23AE6F-E0AD-CE44-AB25-DB2DB898DFE8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C229D-D112-3679-FFAB-96B42A277E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189A3-E8DB-FA54-CA4A-6BB7E71A8E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0B9DA-83CB-276E-01A4-0CDC6F508B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016453-9B53-684C-AFDA-8663A0869C62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8027C-5843-AB81-1F9A-73ADDD8AE2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47768-A2E8-51CB-A7D5-4E45673CF9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D1569-7AC9-CA07-434F-022DDB2D34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59B144-2362-8C47-B032-48B2B8FFA22D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71384-5424-8FFB-CEFD-9E92A5A24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D4A90-2DB1-46F0-7BAD-8A48A66AF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9C871-F44D-FB27-7E42-29F82A2BE8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9A5D227-C553-7443-854A-8DEFB69B1046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BF721-3C0D-8806-13D7-70763EEC33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89FF8-DD7B-FE4B-F651-30B6A003B5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4F646-E580-79F5-8FCB-B74AA72FE2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833890-D2CA-274F-BE05-334FF5900F14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ED57A-03D7-4407-B78A-3A231C147D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99D9-7695-20EC-3BE9-3DAB5F1AE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F90C-1D91-C49F-212A-1551389262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9245C7-6982-8745-8835-EDE6B385BC90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22D31-D243-3174-45D3-C024BDE7A6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FDD98-900A-C642-F2CE-A0E082C9A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9CE0F-68FB-A409-969A-5BC75E9AB0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7E02F3B-8073-C942-99E0-1BB17F13FEE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23421-1CA6-2C01-1DB6-75BDAD33F6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B6224-E477-E3A7-15D9-15E629067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EEA8E-8D00-33D5-4E67-E50DB91224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A1096-F2EA-A04B-BBFE-176FA5985861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C429F-4C84-1840-91DD-5EC6E8B1E8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9D0E7-7BF0-B2A8-1880-E66CC21E6D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A0EC8-7E64-942F-BCBA-543427BD8F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62C66C-4AA1-5E43-9658-1362E94CC6D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FD8ED-44D6-8B46-1C9F-62CBF0B93D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064F7-D4FD-C6D9-26FB-FB92084D8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A0AD4-6976-F416-0169-6E695F030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D94BA4-B420-CF45-AC9D-4330FB417910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26A43-7F0E-156B-8EE2-1387CA86BD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064D-5ABA-0803-A218-2378A164D9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9FD11-3A13-202C-5619-F7C42C102B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60C9BB-279E-494B-930E-84E12ED810D3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D788A-5B1C-2F5F-21C8-CD5A74CDB7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64F9B-F77E-E478-12A5-513E9E7C61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95DE-42EC-67A3-AEED-4159DFD67E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29F5B24-27FB-6340-B40B-9EFD1D294F9D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B95C6-DB45-0E4F-72A3-6D1791C4D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86A5F-11BD-F186-9DCA-C34902A062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A199-BCD1-35E1-16E6-80934867CC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A01D23-B44F-E64B-865C-6222FF15D43D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1217F-2DD9-8CB0-AA5C-513167DF2D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F30CA-40F6-DA9E-A3B1-D9CE1A82E7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0814E-8565-8B19-AC36-0C87211B3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833AB9-6282-EE49-86B4-3C70BC6B6BA2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16A75-F857-A3C6-3F0B-47BD4EF101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C4352-BC1B-1EC3-AB75-4D0B80B27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A9562-CD55-F37E-E604-EF6A9A3AA9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DC6622-627E-8849-890A-674D5E98CBDE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6D84-F62F-7349-5C00-8D9503AB05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665C5-412F-A41E-D012-28FBE6BB6D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4358D-5CEF-334F-A622-8D0E174539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691D32-144E-F644-A1D7-72219253692B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FC4B1-4C62-6572-4E13-9F4A119332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8FDA-0861-59DC-4982-0BB74FD049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EFBE5-FB5E-CAA4-85E0-48FBE490B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24B6FC-7BC9-4C40-A411-98D32280F68D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D2A7D-1238-3684-1CAB-806EF77909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7FC86-3E00-C241-40F6-2AC2949B66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D1852-3993-3BA8-EC49-3EEEC02006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6330F5-1E2D-A54D-AFBE-1187BBD8DE11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B0E3A-D494-A53F-9FD3-D1675B9176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3460F-E050-530B-CB57-EB35928CE4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EF01-68B3-5E8C-40A2-340A90062D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5959B9-E0AD-914D-8CC8-3E142B7114F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98F93-B06F-3C15-43FC-7C0EBF58CA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F34E9-1C8A-A5DC-0185-F9AE7208F1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77EF-E778-A55B-13B5-5D8F2B23F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AB19196-CDF4-5141-B45F-593E7F77D86C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384A5-8A32-C59C-0E5D-73551713CA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C2366-9FFB-29D7-F010-B937D849C7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40D30-6719-EB71-7FE9-E6912D4C22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06217B-112F-4744-A84E-9B3601051793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86E49-2B09-C0F4-5F4E-A3D8D547D8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88762-9408-7EA9-D935-6DD339BA29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28E5E-DE6C-DBB5-1499-7C696DE58C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0F0963-D67E-7F47-94AA-2975D1BB0974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A7B53-8BC9-B0E1-B0B1-2BA508D339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21D15-9869-9308-0033-1D53FEB342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FFFC1-7319-0878-E879-C807AED58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6D8EF6-1112-5140-A73F-59B78E9A6EE8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83CC1-6170-5709-6BD7-B71EEC4D94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0DDCC-23F1-4F7D-9243-2060BFF1EE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13F9D-8F78-727B-931A-1A958B4198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F1F5A8-92E4-804E-B696-31746E14BDCF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9D5A5-6C6A-6BDB-8834-A3CD71AE09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113A8-BB1C-B176-67E6-46851D7FAD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25D8-73C3-F176-F76F-843C50F0D3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3001C9-595D-3C46-9517-F6AB88A8EF02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6C98D-F067-61E1-E868-3FECC98400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A7DB1-3634-BAD9-A593-4B94849E33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81EB-E9CB-863D-3E88-A24BE574A6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1053E9-D899-5143-8CE1-368D1D85D45E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D8F67-3476-0EC8-28FA-FC840BF700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949B0-9A9A-BD6A-50CF-086FDF0593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13DEF-758C-8356-3EA2-585E059748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4E710-3E41-7C41-B1AA-2309A606C872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7F1E5-C292-E6BE-CC44-04024BEAC7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CCFB1-C06B-AAD0-336D-5D180E2A90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CC7B6-DF2E-1946-A3A0-90A91AB25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A3E00B-5FF5-2A47-A7C9-2B7CDDB613C9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A7AAF-E1E1-27FC-5B46-1C7410483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42274-16B3-4894-AEB7-B4E44C8EB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1E9-6389-8BC5-2AA2-B1451031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6B478-2E70-8DFC-1217-C8E20DE3A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1F65-8BC6-A7E6-A46A-1BEB4F79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ED52-2E4E-EEC3-BA55-AE959A2E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E698-F8C2-E22F-72B1-FC7FA678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B14421-C279-BE40-B7C0-1B492A1CC1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293-9944-2525-55F8-C9274A2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17852-BD0A-9CE3-2EC5-0B2430D22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D4B2-0FD6-957B-04F3-2CF09E56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5188D-8CFD-1684-E590-A207D53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D3D9-8084-A432-4D35-09EC1737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46C18-82E1-C14C-B166-510EA6D95C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82E34-2946-05F6-5C70-39509E877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EFDA2-C2EC-61C2-6A65-296204F5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5F37-DBEA-8836-49F9-2B3BDAF5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20B5-669B-471F-675C-A2C49A8B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C6E6-29E7-CD7D-33CB-AC6F8E3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D0592C-CAB1-8143-95C0-A505C34B1E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8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138A-F47F-D697-E695-A7EF95367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A3C99-C9BD-2F08-A5D0-A1F94BA25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5190F-B06F-9ADF-A8E6-A77CE519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9C27-C742-2933-6183-95BFFE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D953C-E88C-99BD-64BC-56A1CD4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514F-2616-1946-B5E2-706A400474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2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7F8-2F52-D042-EB76-78355DBC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B2578-DF6B-864F-13E2-A6F0535E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5D03-9688-1131-E417-E6312B2B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3CEA-0CB5-E519-F1CE-90EB8B0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F9E2-9B3B-0A08-B93F-CB479A1C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E4B3B4-C613-4B47-89C7-6A8F0052F9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C267-F7E4-05CD-2F39-FCDEF91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E59F7-81EC-C99D-46E6-4AEEBD87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078C-439E-4E01-B8AB-B0CA7772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82F9-3095-FE13-DE85-A3E9A3A2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F3A5-FCB1-7140-EE10-0ABFD6D9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31A4DD-5281-754B-B490-A8B456DC8D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5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CECB-5BA2-E7FA-5ED4-5CFFE1A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3A73-10B9-E68B-F451-7AB13627B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045F-25DA-AFD2-D807-8E51EA37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689FB-EE92-BC2A-2E20-B527C933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8F7E6-1308-F4D4-0E1C-24BDB813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6638F-A858-78F9-8D46-8C0DE1F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591E80-A278-204A-8C9B-33AD4500EF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055-F091-32FD-D94E-CA2EFFEB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9DD48-58E6-D4C4-63BB-159EC00D5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5CEB2-214D-2365-6BEF-BA6CEBE2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647B5-5026-7ADB-DB69-F6BB8646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307C-C02E-1107-F66C-FCFA2EB6E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F380D-A3FC-ED05-18A7-8D765991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234C-FC1C-8D2F-4122-94E630E7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F9C3C-4BDC-6480-446E-7B5C727D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8D38C-F461-3845-B309-675C1751DB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8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B94-9849-84E5-9437-D3AF00FB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819B3-6EF8-F29D-C93A-C2C77D06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276A8-26F9-E070-2B3F-4B02C1A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4E56-8A86-A7B4-7BFB-AFE5DAE1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7DFBCA-6782-3242-A906-22F197250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6D50C-CE0D-0097-1584-4415AD2B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DCDD0-F6CE-EBD2-D8B1-96BE72BF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35E3-EBDF-CD65-5AAA-1C96C2B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96EBBA-A58D-9A41-AFB7-47B59A42E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2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6400-9BF8-5393-7CBC-D0BDFF08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D550-BBF3-4A07-2A17-8DC1BCBE4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28576-6C81-E481-1F51-CFF727BD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B441-FF98-CC8A-7E3F-7E95E0F6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48D19-060F-D1B7-F43A-57BEFD40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CEB6-1D21-ABAB-FD63-752F40ED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D74CF7-E275-994A-B70D-1208168F65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0DC4-76CC-3585-20BE-8DD7E0B2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8B80-34EE-5AA6-BFD8-6777A63F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6E45-2A97-46F7-EB7E-FF2209CC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90CC-5AD4-7C97-539A-DFD489FA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2DA1-A1E1-DF15-EA01-CD539D1E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B4BE0F-733D-9D40-BB7A-25BE13EE22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3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48D5-3285-B525-8E0A-385F07AA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3CB5F-CCBA-834F-9DB8-F87E6CB48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7ED5F-D24F-7EE5-E013-E38BC085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FE20-C4E5-A4FD-FF0C-FE4404AE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849A3-E026-761E-00F4-3E459961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D0DC3-F4AB-4D93-89B6-591B33F0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EBD4CF-E157-254C-B027-17C334E073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6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B29C-BD20-36C9-872D-DDB91064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53D6-563E-9763-7088-E6561870E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F71F-45A1-E8D2-124D-89315B0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54DE-E9CA-5AD4-E9B5-B57D635B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D31F-656A-B421-8348-40DAAA3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008F03-05CC-8E48-AE42-1FCCA23937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32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CA749-698B-1F43-972F-FF8684E85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D30F4-0DE4-014D-0F0B-B02431829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7D56-F496-6866-B9C9-709D27A1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CD48-6A2D-5B3B-DCE5-69263E6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2A2C-D722-B92D-B76F-AD477A86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840E97-8B79-5F4D-915A-1C951EC27C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26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CA3C-EEAE-BE0C-6D97-9115A316C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AB02A-A238-2FA1-B2E7-1C6A76593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00D6-4F87-8160-6E75-4EBC87A9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5095-B210-C28B-308E-DF2C0DF6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4598-293F-71E2-A815-BFBBD33D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E43DC-9A9E-C446-A444-BB7F3C9C49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5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87E4-5E72-9304-D54A-E51E1353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FA4A-55A3-28EA-9A42-C44D13D3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4015A-D926-C7E4-E71D-7B0F10EA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984D-8E93-2452-B21E-AE28A65B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1CA9-74B9-4DFF-2D06-A6D4444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FBC3C-1F7F-DA44-A22C-C2C97EE45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90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42E3-C717-37CE-65B2-7BB50B17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466B-E6AB-D109-C4B9-D65DB3B6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888-1B59-9B31-8877-17C8C728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1515E-6D40-6566-ABF3-D579124E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125F-442F-BB22-6246-90C313E1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575C83-17BF-EB42-9511-10BD5615CD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5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FCEA-D98C-4285-4161-17BE3276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33BE9-1AA6-1A58-29C9-1B5B86F8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35C5D-7022-7F64-437A-0E8619A0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9D5C4-0829-DF86-289E-A9E65B96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57807-7FEC-194B-9D3D-977B56A4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2C0EA-0B51-D64C-BA8D-36881BBF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A4B3BF-51F0-E847-A55E-F25281E308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3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52B-9BFD-AD53-4DBF-98EC8F76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A808-BEA1-0929-E6DD-03CD2BE66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A11EA-7A33-33D1-14C9-B00973506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9645B-4DB1-162A-355D-AB6A270E0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6315F-2489-57F2-CE6C-B201877E1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E317A-07A5-6C7B-DCBE-21F4A4A0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F58D3-15C9-BA1E-7BDA-3C74E35B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8155-345B-8279-66E2-6003308A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9EE1B0-8670-FF47-89DC-4FE1AD54DE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9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1281-CB2D-C3E7-82CD-C0DCA7E1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68CE8-8F74-E2BF-CE34-768B864A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8B119-5F01-C0E7-2F1B-7E6EDB4E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DCC8B-8288-9133-B35F-F05B64C0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FE635B-D666-8B4F-A591-05AADFB143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5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774BE-716B-1E5B-7373-F9DC84E0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F188C-92F4-6325-93D9-BC906F5A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334B-3BAC-51F1-3EDE-026D5DF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FC2511-8164-CB4C-A035-DCFCFEB763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F7DB-9E46-0F99-3D6C-585F64C7E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D1850-06E6-3ADA-35AF-280DB48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29CE0-4BB5-F02C-E346-74292759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C4E9-8306-3407-A66C-4E24BB97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86C0-AB61-7FD8-8B76-EA942674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97AB93-3EB6-3C44-9F92-CBDB12F5E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0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1273-24B5-7CB9-0B28-59287182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C2E6-D138-1BE3-3453-05D911C0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C1772-BBB7-9A4D-1A17-D83FF1170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13A5E-2ACA-204E-795D-E6962816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4311F-8F26-DD4F-C4CC-70FF120F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FA26-ED96-6825-C68C-771D5B55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6C463D-6E7A-654F-9DFE-AD4809534A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6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E5DA-9314-AAC4-7F8E-4C7F6951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FF83-64E9-DC17-6AA0-CF74C632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CD633-08CC-773D-2E0D-08B050EFD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9B3A3-8498-4C1C-945D-7782D4E3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140E-322F-13F0-8535-08A07D26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C3C28-386E-1002-9215-8CD1F097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A87D06-2FDE-9E41-BCE4-4F03B74696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58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3857-9625-AA7B-78A3-2BAAD30A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FBFF7-08CD-F18C-3823-97F34F3EC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101D-2001-6A03-4177-7C991F92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BD15-7722-9CE8-6409-74AEE854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272B-DB4C-2BDE-BB93-B482213E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F14F34-FB33-934D-892F-E4CBD0B62C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F0ADB-4575-6659-5439-B6279C05A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954F-8C74-F87A-DBA4-F4823F6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368B-9B0E-015D-4F34-76B5A787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BE90-4E50-173B-3718-47AA08EB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0276-17E5-95E1-3D7A-AFB24806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14EDC-F34B-9444-9AC2-1FF1CF76EE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9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70A3-F21D-FA1D-7EA5-919FED5E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24D31-DD0D-90C2-83F5-15E017749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8225-4836-E026-FB2E-ADB69289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8E98A-ACED-A33A-2E1C-B5D68A16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0093-043D-4EFB-1674-D3BDECA0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74DE44-72B8-3E4A-B526-B23407F083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5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648-E0D4-F09B-F0EC-9065FAF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728C-1356-2995-8933-1E11479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9916-51CB-9DD8-475C-658DD1B9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F097-783E-B878-8013-DA0C0BF2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2B64E-4B9C-F05D-198B-77EC0B7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824AD2-EF54-A04B-B921-C6DC7573B2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66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F447-3E08-6A1E-F629-93ADBFB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FA21-BC85-BA59-0AA2-8BD965401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DF8-E895-AE96-59F6-8507BCC7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B0DC6-55DA-DB80-6E67-65901626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2EB75-5146-9024-C8C2-546DB0A8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54A08C-1A50-7943-BD6D-66D69CBFFD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41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A0A-DBE3-B245-A05C-429A0610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1994-7E29-82FA-1399-689945BE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80370-9847-9357-B012-3B2A1A4F8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5B8D-A212-73F7-50D9-53E00B2F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4F645-A1BA-658E-4334-C4F4DE87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14C5-0FAD-71A9-B2C7-323B8B80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E7ABEB-8346-DC42-A5B3-2A0DA7E139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8656-7D18-6F84-60BD-05D07B27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BB88-72FA-563D-4B5E-9F9E1CCBF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CD3C-DA3B-9D2B-705B-176A0F13A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C772F-7A18-A915-C227-DC0BD1E0B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9E772-A6AD-2CCB-2111-F26577648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E488B-A560-88C7-9588-5F3D722A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A0B6C-FBCD-C1F9-B897-5B5793F0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2FF69-22A8-1AE3-2DA8-A66C8E3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C87618-3297-BB46-A685-C36072340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2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081F-1B2D-2F84-F378-2CD8A138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637AB-7277-E356-FED5-55FBC3F5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7D683-DDC3-B7D4-2503-C73EDA01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AE989-517B-8131-F8B8-76448CAC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92D263-0928-A345-9545-D7D81B346A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38A8-2835-5F9C-22A2-450B1E1C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8F78-62CB-EEE6-A545-E25BBBD15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5BD63-2D68-C60D-FE58-A3360826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C104-2ABE-FC85-74A8-858E2B53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24185-D186-BF42-77F1-637A251D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E000-F47D-DCD1-2691-0C0E8A7E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F0233A-691F-C349-9A4E-EF7F771688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89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B51F2-EF54-A140-BDC3-1C64A761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241D6-BC2C-C5CD-4E64-F9107ECB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0FF0-8BC2-F131-8854-EACF3D1F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12644-7933-C047-BE7F-FCB80F86EE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5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11D4-6736-69B4-88A7-DB6DD0CB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95AF-68EF-A037-27BE-38E9DEAB6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74AB6-A2F8-1340-BEDA-3C29A04F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489A-4573-1AB8-8DD2-6F6DB73A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1E78F-7265-0F53-17C8-F6A0F7E3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C0F11-D84A-E2DD-F5B0-93F7B760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8AEF88-D159-D04C-97DB-BE7D749984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4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B7B2-9243-0457-0EC2-605AEDE5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EBC69-98E8-DC4B-7650-05BCD8789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2FC6F-9414-916C-1513-1869D1D9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3381E-DCFB-F9BA-464E-6E377836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32569-F9B4-E53D-3925-36D40FF8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1F42-34A2-5750-6767-45AA3EA0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891CEB-5FFB-E649-ADF6-AC92D7EF69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06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C1DE-CE9D-9489-D522-558C751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E77FC-AE13-48DB-071C-490EF513F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A424-AF4B-6FCF-9DAD-FE532F35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A26EB-C104-FFA0-FBF3-985105E4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A87C-1F2A-9919-552D-FDBCC470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0E17F3-BF56-A04E-A8FA-E961EC63B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2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0C5B2-FF2E-E813-E1EF-3C75EEAB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81644-F532-B8CD-F189-6A9F3E9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B21A-8C74-C7BC-0FE7-C9A12EC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54F1F-92C1-3560-9C1A-EC6A0F5D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AC8A-A840-371C-70E9-27E3E56F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BD1E24-FB9A-0A4D-81C7-24D1D63DBB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69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2AC8-93D1-84AD-2DB2-C358FA36E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F1402-5DA7-0150-A21E-5802A0BA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FB73-6459-79CD-9DD1-C29B0994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2BA2-063E-34E3-B6EB-3E7C1F60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2404-87D2-A85E-DB89-24E655D9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D82F5C-91E3-5F46-9D40-65AABFF8BE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52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7E0F-7BDF-4AE3-A7A1-95DFCCAA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77DF-00C4-15DA-1D15-47EFFB86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9CD0-43C4-6681-471F-31A9D21B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1E96A-0F46-19BD-529B-6E99868B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6C34-6031-C24D-EF89-1CB4B63A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0D51EB-2D5A-7649-8F24-E9033FEFA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7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D06D-F33E-0ACB-98C5-C6EEA0FF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1E8D2-4A84-4D15-D806-6AF7A8070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8D08-9528-639C-0FA1-006BFBAF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24DDC-D2E8-9FFF-BC68-BF18A153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A6548-604C-6BDD-C381-7AEC2E1E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6E8FC9-1E7B-1348-98AF-652C75C114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0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5BA-0AF3-92D9-E532-2B517892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7C72-60B0-0A1C-B19F-A2486A1B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CBC6-ABF5-0C4A-EAD2-9B312849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61EAB-5263-8E5F-C27D-75E33C04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601B9-7C4D-C37C-3677-B38FAAFB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A359-E3C1-613B-AF87-59FFF40B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515664-5A9A-444A-A0AE-62BE924C2A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4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C7E6-93BC-7856-1A91-F4BF8B45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A316A-1152-505C-FD51-CADA76638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FA241-DA75-4127-109B-F637D4A5F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98704-74A5-64A1-91B9-325B1767C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B4314-215A-C0F4-4D30-855BF26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5A64-5DF6-2D7D-B6D9-E47C4321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BE9FE-8646-64AE-FDAD-3206FB12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31DEF-FA63-CA86-A645-E9A9D005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83F336-83CB-2D46-A139-6FB150422C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9C3F-01B0-617E-D56D-42A2DCB2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A61B7-7AFF-349E-EB3E-D49D3D31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410C-3588-AE72-17ED-67416E36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E83AA-9C60-91EE-4A35-360F64E41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4BC96-0AC7-3B91-4716-34AF3231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81F19-64B7-24B9-2742-1436632E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48ABF-CE1D-13AA-45A0-349C1434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83DC0-8FE1-DAFC-DCC1-DED26B05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C643-55E8-3D46-9547-4CD874DB8E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4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260B-FAA4-C0BC-D52B-773C5CC3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1CE72-C9D3-FA32-324E-17EBB7C5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B19CF-D719-C30C-85E4-4C229F3E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0CB58-B7A5-510B-3CA2-A5DF41D5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EF8EB1-7AA6-B445-9AE8-17FE5378F8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85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B589D-AE65-E1C1-FE5D-591EDFDD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F37FD-85CD-193D-D5A3-633904F2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36A5A-1762-E491-DBBC-3731CB32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7BBC08-8321-2042-A48C-D1A1D3BD7F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22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9F6C-0E65-4DFC-2E9E-5A69599C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DB22-F1DC-E856-2FDB-BFD660CC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1EFD2-99C4-7AE1-0C18-8D5AA81CF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EA69D-CA2F-87F6-6F4F-AC4BBF09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DD216-4132-3E47-0365-24D69CC3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9AB8-842D-F0A4-2E9B-92094F0F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E30A0-574D-2943-8BA7-44EA0CF8E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0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39C7-E043-F89F-376C-D41003E2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E76F4-4C6B-9A71-D45F-032AB1E67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F7F6-0514-C024-E4D2-07F20CCF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A8A75-FC60-C130-FEA0-5A0C1764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84CB5-F9CD-1CBD-D110-FB3163AB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B4908-DF86-AF36-C30F-D23C7E1A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10C277-2172-034B-B5B6-7E01249E95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7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945F-56FB-E027-BA7B-31DC055B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6D815-30A9-144A-00F3-C24C6B4D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81C2-719B-A9CB-82E7-8D8BECB5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C4B8-7B21-9340-EED7-A49F7CA4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4F103-E38B-A74F-7D05-CAE7C5AA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BC4B2A-1B42-CD41-AABC-4EB0EC684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8503A-CC86-C216-83CB-A3B676BC6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B9DA8-ED5F-36A9-3350-777D52624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3CA4B-26BA-17C5-EE3A-1553589D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84DA5-D64E-78EC-8978-448DA174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F85B-3659-1949-B4BD-B9AD276B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1DF5D-F375-284B-B4C2-AA48D246D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E1A-FAD1-8D52-340F-B12963C3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E1D5C-4A23-C812-7722-324F853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2A3F-CB11-37AC-540E-F3D12D0E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80E53-1ECB-BCB9-CD01-84D09C9D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4294C2-0FB0-2D49-86D2-0FFF410C6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F18C0-0F22-1489-EE25-F335282B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3EAA2-F587-3563-3B3E-6FAE412A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2C761-E7FE-24A2-55F0-744A5A2D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F6B9E8-7B48-6344-BF2F-34BED64E3E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90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47C2-A4BA-AF5C-D91F-0A877EAA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F24A-7A7A-3C52-BD46-3C28DBBF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D7F08-B427-BAAF-757F-12B3B0E8B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9F1F4-390B-B87D-95BF-8AD1CBD0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E5D0-9DAA-C916-B703-6D8A7B8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AA2EB-4E1B-27BD-2E00-E8A75623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6BDD6B-DA21-734B-A2CE-FADBF9A2D2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2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6DF5-09B8-BC14-AD3D-1467A77E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9C1CC-2EFE-3091-BBAE-3E65EE96A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A04C5-3418-10ED-5DED-CD44E2AA9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05A2-8124-D78B-79CB-D9719F38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8B42-A302-EF8D-009F-4DFBE45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5F346-C4E3-4790-4347-61A79E64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2A1AFE-C600-FE47-AE68-683EC2D7B4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8AD04-3233-5D3D-D6DA-70A33231C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A30A0-2D46-793E-8154-8C85CD161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AA1B-8A84-D0EA-790E-5C089B2DB92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A98C-8ED6-4636-5ADD-8FF0204D822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1084D-0E30-744B-F06F-A8A368D2F8C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5270767-8378-EA4E-B132-F8056FDCA42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DF1E3-7F57-ECA1-560C-B0E997A99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EA06D-9E6D-AC03-9B27-7EE3BA9FF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66A1D-D40E-35A7-7310-64BCA9E6A6D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6C562-2445-A70C-BAC6-0EC551D3DD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A287-780F-69BB-2F04-D2003402207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353362D-BD65-AA4D-B43C-6E130D508BE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DC560-5FFC-1008-45B5-B1AE6AD28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AEB46-1FA5-B767-6E49-DB9DE84BE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8CC96-C6B7-C049-0C14-3B09C20D136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CAB75-318A-9558-7C00-9EB5BD6887F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C544-3578-A533-6BED-A161754575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4FA0FCB-3F0D-DD42-94BA-1B2424FA229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697E2-F045-5CAA-8437-17BBBD597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AFA6-78A5-252C-8153-8EC858BCB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7D3E-4320-24B2-99F8-032AB15F6A3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5DE6-33CD-F3DF-F4F2-863E777845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0A59-28BB-A4DD-5539-B51326247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970F2E7-5F4E-5C45-A6E4-8C64517FA30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28A29-B9D4-2247-9A36-B19EB69E5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7362E-7B52-3CB9-BDB4-C6BC63B52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FB1A-106D-661A-47E8-D50B497622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51C8-41CC-3181-BD77-FE3C842B0A7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CAA-0752-AD28-9CE6-BF26460F1D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99B490D-8A11-0F45-9DF1-3FC1F9032A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BC1-CB7F-D965-5865-432031243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System Init</a:t>
            </a:r>
            <a:br>
              <a:rPr lang="en-US"/>
            </a:br>
            <a:r>
              <a:rPr lang="en-US"/>
              <a:t>(Kernel Memory Allocator and Page Table)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A8B3-8B0A-B557-CDC8-4015F656FE7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886200"/>
            <a:ext cx="9071640" cy="2871720"/>
          </a:xfrm>
        </p:spPr>
        <p:txBody>
          <a:bodyPr anchor="ctr">
            <a:spAutoFit/>
          </a:bodyPr>
          <a:lstStyle/>
          <a:p>
            <a:pPr lvl="0" algn="ctr"/>
            <a:endParaRPr lang="en-US"/>
          </a:p>
          <a:p>
            <a:pPr lvl="0" algn="ctr"/>
            <a:endParaRPr lang="en-US" sz="1400"/>
          </a:p>
          <a:p>
            <a:pPr lvl="0" algn="ctr"/>
            <a:endParaRPr lang="en-US" sz="2600"/>
          </a:p>
          <a:p>
            <a:pPr lvl="0" algn="ctr"/>
            <a:endParaRPr lang="en-US" sz="2000"/>
          </a:p>
          <a:p>
            <a:pPr lvl="0" algn="ctr"/>
            <a:r>
              <a:rPr lang="en-US" sz="2600"/>
              <a:t>Anton Burtsev</a:t>
            </a:r>
          </a:p>
          <a:p>
            <a:pPr lvl="0" algn="ctr"/>
            <a:r>
              <a:rPr lang="en-US" sz="2600"/>
              <a:t>March, 2023</a:t>
            </a:r>
          </a:p>
          <a:p>
            <a:pPr lvl="0" algn="ctr"/>
            <a:endParaRPr lang="en-US"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1FDF-25D5-E61E-F436-5E8B206A0B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will have a 2GB/2GB private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61AB006-8AC1-565D-4A78-8C5F550A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80476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747AF-A2EA-3AD5-92DC-185AE7FA4A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2300 // Per−CPU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2301 struct cpu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2302   uchar apicid;                // Local APIC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2303   struct context *scheduler;   // swtch() here to enter scheduler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2304   struct taskstate ts;         // Used by x86 to find stack for interrupt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2305   struct segdesc gdt[NSEGS];   // x86 global descriptor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2306   volatile uint started;       // Has the CPU started?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2307   int ncli;                    // Depth of pushcli nesting.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2308   int intena;                  // Were interrupts enabled before pushcli?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2309   struct proc *proc;           // The process running on this cpu or null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2310 };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2312 extern struct cpu cpus[NCPU];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F8C1F-40B9-50D2-3512-7841F7ACF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AEE4AAB-07D6-5357-0BB0-566B88167358}"/>
              </a:ext>
            </a:extLst>
          </p:cNvPr>
          <p:cNvSpPr/>
          <p:nvPr/>
        </p:nvSpPr>
        <p:spPr>
          <a:xfrm>
            <a:off x="1143000" y="34290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06E3-44CF-3EC1-ADE1-F57C813650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11402D9-A315-789E-1085-2462B9A9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8640" y="1502280"/>
            <a:ext cx="10079640" cy="58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F81C8-BC1F-C2EE-5B24-B058DEDB83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0724 // Segment Descriptor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0725 struct segdesc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0726   uint lim_15_0 : 16;  // Low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0727   uint base_15_0 : 16; // Low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0728   uint base_23_16 : 8; // Middle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0729   uint type : 4;       // Segment type (see STS_ constants)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0730   uint s : 1;          // 0 = system, 1 = application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0731   uint dpl : 2;        // Descriptor Privilege Level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0732   uint p : 1;          // Present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0733   uint lim_19_16 : 4;  // High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0734   uint avl : 1;        // Unused (available for software use)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0735   uint rsv1 : 1;       // Reserved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0736   uint db : 1;         // 0 = 16−bit segment, 1 = 32−bit segment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0737   uint g : 1;          // Granularity: limit scaled by 4K when set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0738   uint base_31_24 : 8; // High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0D23F-0789-49C5-8E0B-5FA92847A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Segment Descriptor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409BD66-170E-B96A-6425-B99A68C2970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  <a:p>
            <a:pPr lvl="0" algn="ctr"/>
            <a:r>
              <a:rPr lang="en-US"/>
              <a:t>(Next time: interrupts!)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58AF-33A2-4F19-09FD-60687183C8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42360"/>
            <a:ext cx="4800600" cy="1024200"/>
          </a:xfrm>
        </p:spPr>
        <p:txBody>
          <a:bodyPr/>
          <a:lstStyle/>
          <a:p>
            <a:pPr lvl="0"/>
            <a:r>
              <a:rPr lang="en-US" sz="3600"/>
              <a:t>Each process has a private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10C1B96-1D1F-3655-C620-FF5190DB8F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17800" y="674280"/>
            <a:ext cx="8458200" cy="6712919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0DED-0BDE-1A08-A607-F809D3BD24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maps the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38766-0E79-3E3D-F225-AB205A7F02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It's not strictly required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convenient for system calls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 need to change the page table when process enters the kernel with a system 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b="1" dirty="0">
                <a:latin typeface="Liberation Sans" pitchFamily="18"/>
              </a:rPr>
              <a:t>Things are much faster!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D72148D-E8A1-B4FC-5F18-33D045F8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5BFD06-BBBE-8221-378B-9E1D0DFF40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7B66-A198-B377-BE4F-094917D910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goal: 2GB/2GB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422F2D7-4AEB-D36A-2D52-359B1B15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280512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8E89-8524-9C58-00B6-DD9BAB1ED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97800"/>
            <a:ext cx="4800600" cy="914400"/>
          </a:xfrm>
        </p:spPr>
        <p:txBody>
          <a:bodyPr/>
          <a:lstStyle/>
          <a:p>
            <a:pPr lvl="0"/>
            <a:r>
              <a:rPr lang="en-US"/>
              <a:t>Memory after boot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E49E38E-35A6-8038-A964-4F609C67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000"/>
            <a:ext cx="97992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1975-656F-DE10-E046-3A4B1AEFF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C5A96-1EF4-FD4D-5580-6B2A1F289B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the kernel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Create kernel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Allocate memory for page tables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Page table directory and page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3257CE-B8A4-5A01-E6D2-A1F293ED28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Kernel memory allocator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6D15-EA8B-4DBF-612A-0A8FBED0C7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38C9D-DA89-40AF-B0F7-928E9F037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needs normal 2 level, 4KB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Right now we have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One (statically allocated) page table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That has only two entries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it is a page table for 4MB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 table is a better choice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Xv6 processes are small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Wasting 4MB on a program that fits into 1KB is absurd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But to create page tables we need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Where can it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ADC-0BCD-2BBD-7BAB-5BA3378C5B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Simple memory allocator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F0E51-A613-4867-02AC-08D53DC90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Goal: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solidFill>
                  <a:srgbClr val="006699"/>
                </a:solidFill>
                <a:latin typeface="LM Mono 10" pitchFamily="17"/>
              </a:rPr>
              <a:t>alloc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() </a:t>
            </a:r>
            <a:r>
              <a:rPr lang="en-US" sz="2800" dirty="0">
                <a:latin typeface="Liberation Sans" pitchFamily="18"/>
              </a:rPr>
              <a:t>and 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free()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To allocate page tables, stacks, data structures, etc.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21F8-0259-9E31-A4E8-41F266310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4048-DCD9-E59A-8180-5F7CEB67D9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Switched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Loaded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Loaded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Jumped to 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33F423-601A-2A90-EE0B-E9CDD1EC2C7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 can it look like?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AECE-D244-5B48-9D5F-E37C0DFC6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33E8868-F9A6-FAF5-48E8-74EEB1DD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2DCD-B2A3-6FD3-769A-DF4946D91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AF118AD-E3C0-4BC8-02F4-A3C81EAD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CDC64-5DCD-BAB7-8943-4EBC321BE5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548640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B212-155A-187D-B83D-5D37A1BDB8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B651C9E-CF0F-7577-B2F0-AB3B3D2A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BD615-972B-C111-EF82-4A25DC6A6C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44B7-5D1F-8F90-0149-F1DAA51C4F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ACA3912-06B3-C1B2-87CE-DDF55F1B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30C-C0D3-62D2-21AA-FA46D55595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78B1-F616-73E2-CEE0-E6B665BE68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A754C6-78A3-E9E9-E798-C396772310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29875-0198-1E3C-DF1D-045CE0D5DB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6069B-9D5A-6731-5C38-872131015F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3087 char*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3088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3089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3080   struct run *r;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3094   r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3095   if(r)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3096  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r−&gt;next;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…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  return (char*)r;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8FCAE-48B5-B8C5-8936-9E207C8F77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38390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kalloc() - kernel allocator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53F8983-7273-FD9F-77C3-BF58FDD629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0" y="350640"/>
            <a:ext cx="5213520" cy="20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6CDDDEB-D2DB-E162-5D13-D6FD670B7A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6640" y="2514600"/>
            <a:ext cx="5303160" cy="20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EE353D-F4F8-93FE-2983-E5037AFFC2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00400"/>
            <a:ext cx="6811200" cy="38862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3065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(char *v)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3066 {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3067   struct run *r;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3077   r = (struct run*)v;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3078   r−&gt;next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3079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2832 }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9937E66-2969-189A-FED7-884D3506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457200"/>
            <a:ext cx="8176680" cy="316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FB777-7A2A-3250-F191-F6181B245E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960" y="4548960"/>
            <a:ext cx="9071640" cy="27842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can we get memory to keep the list itself?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Notice, the list is allocated within the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has to write each page though to update the “next” pointer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3303D9A-7EF2-29A1-A93F-CB0DCB6ECD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080" y="208079"/>
            <a:ext cx="9433080" cy="377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793E59B-B04D-52B1-25FD-BAF83EAA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359"/>
            <a:ext cx="9799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AB88C-72DD-8D38-AA27-7EEA5C175B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There is a bit of free memory in the 4MB page we've mapped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5B9C-C8A8-5AE5-BEDE-BE03BE841D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/>
              <a:t>State of the system after boot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9FB41FD-4089-397B-0137-A9B54D05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1835-31D4-1CFE-E192-952312D542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7DED7F4-8E79-14A7-9AD0-9488A266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C5BB-5232-2CCE-A1E7-5A8660D3D8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9200" y="5486400"/>
            <a:ext cx="4546800" cy="1600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Take memory from the end of the kernel binary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 the end of the 4MB page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BA972-D8AA-215E-11B7-746FFCF75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18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1325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1326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ioapicinit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1327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consoleinit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console hardware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1328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uartinit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serial port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96DBF-1205-0D31-BAC3-DE7312C1B5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kinit1(): donate free memory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1CDBA-DC8A-58FA-C2FE-A0D1ABB59C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0212"/>
            <a:ext cx="9071640" cy="4806387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3030 kinit1(void *</a:t>
            </a:r>
            <a:r>
              <a:rPr lang="en-US" sz="24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3031 {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3034   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vend);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3035 }</a:t>
            </a: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E5FA-359D-BFA9-62F5-14795D88C7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43600" y="795240"/>
            <a:ext cx="3886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C4731-45AC-0F67-2175-95DB9F2E73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Free range of memory from </a:t>
            </a:r>
            <a:r>
              <a:rPr lang="en-US" dirty="0" err="1">
                <a:latin typeface="LM Mono 10" pitchFamily="17"/>
              </a:rPr>
              <a:t>vstart</a:t>
            </a:r>
            <a:r>
              <a:rPr lang="en-US" dirty="0"/>
              <a:t> to </a:t>
            </a:r>
            <a:r>
              <a:rPr lang="en-US" dirty="0">
                <a:latin typeface="LM Mono 10" pitchFamily="17"/>
              </a:rPr>
              <a:t>vend</a:t>
            </a:r>
            <a:r>
              <a:rPr lang="en-US" dirty="0"/>
              <a:t> giving it to the allocator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i.e., adding pages to the list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720C1-6007-D71F-99B2-71FF17B6F8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3051 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3052 {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3053   char *p;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3054   p = (char*)PGROUNDUP((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3055   for(; p + PGSIZE &lt;= (char*)vend; p += PGSIZE)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3056     </a:t>
            </a:r>
            <a:r>
              <a:rPr lang="en-US" sz="22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2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866F9-77DF-13EC-0D2F-7B4E271E6B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0" y="685800"/>
            <a:ext cx="29718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4FB84-E035-D8A1-EE88-ADA136CB21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925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LM Mono 10" pitchFamily="17"/>
              </a:rPr>
              <a:t>freerange</a:t>
            </a:r>
            <a:r>
              <a:rPr lang="en-US" dirty="0">
                <a:latin typeface="LM Mono 10" pitchFamily="17"/>
              </a:rPr>
              <a:t>()</a:t>
            </a:r>
            <a:r>
              <a:rPr lang="en-US" dirty="0"/>
              <a:t> internally simply frees the pages from </a:t>
            </a:r>
            <a:r>
              <a:rPr lang="en-US" dirty="0" err="1">
                <a:latin typeface="LM Mono 10" pitchFamily="17"/>
              </a:rPr>
              <a:t>vstart</a:t>
            </a:r>
            <a:r>
              <a:rPr lang="en-US" dirty="0"/>
              <a:t> to </a:t>
            </a:r>
            <a:r>
              <a:rPr lang="en-US" dirty="0">
                <a:latin typeface="LM Mono 10" pitchFamily="17"/>
              </a:rPr>
              <a:t>vend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LM Mono 10" pitchFamily="17"/>
              </a:rPr>
              <a:t>kfree</a:t>
            </a:r>
            <a:r>
              <a:rPr lang="en-US" dirty="0">
                <a:latin typeface="LM Mono 10" pitchFamily="17"/>
              </a:rPr>
              <a:t>()</a:t>
            </a:r>
            <a:r>
              <a:rPr lang="en-US" dirty="0"/>
              <a:t> adds them to the allocator list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F08A9-F39F-A271-0B55-158B86620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2516" y="1600200"/>
            <a:ext cx="9595413" cy="25146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</a:t>
            </a:r>
            <a:r>
              <a:rPr lang="en-US" sz="2000" b="1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end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P2V(4*1024*1024)); // </a:t>
            </a:r>
            <a:r>
              <a:rPr lang="en-US" sz="20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DACF1-3062-52B5-52DA-8413FA0E79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10C2B-4F88-E8CA-96AD-01360547A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5162309"/>
            <a:ext cx="9071640" cy="1828800"/>
          </a:xfrm>
        </p:spPr>
        <p:txBody>
          <a:bodyPr>
            <a:normAutofit fontScale="92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200" dirty="0"/>
              <a:t>What is this </a:t>
            </a:r>
            <a:r>
              <a:rPr lang="en-US" sz="4200" b="1" dirty="0">
                <a:latin typeface="LM Mono 10" pitchFamily="17"/>
              </a:rPr>
              <a:t>end</a:t>
            </a:r>
            <a:r>
              <a:rPr lang="en-US" sz="4200" dirty="0"/>
              <a:t>?</a:t>
            </a: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 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                    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DDBDE-26CC-F1ED-6DE1-2519B2B2BB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25146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16B93-5CF3-62BF-D606-473AC3FA9C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20FB4-ED3B-D8BD-5EA7-C5850B81B5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4572000"/>
            <a:ext cx="9438293" cy="1828800"/>
          </a:xfrm>
        </p:spPr>
        <p:txBody>
          <a:bodyPr>
            <a:normAutofit fontScale="77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600" dirty="0"/>
              <a:t>What is this </a:t>
            </a:r>
            <a:r>
              <a:rPr lang="en-US" sz="4600" b="1" dirty="0">
                <a:latin typeface="LM Mono 10" pitchFamily="17"/>
              </a:rPr>
              <a:t>end</a:t>
            </a:r>
            <a:r>
              <a:rPr lang="en-US" sz="4600" dirty="0"/>
              <a:t>?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// first address after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kernel loaded from ELF file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059-94AA-5802-430C-56FB19034D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80C5D61-679E-DC18-D2C6-8D24B929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8783-4D7C-F794-7DE1-A6FE8E86E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F5A69-CED6-E695-30AB-5013AE8357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has a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allocates memory in chunks of 4KB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Good enough to maintain kernel data structures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5FC00E-D785-D172-4B64-A5F3EA01A38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400"/>
              <a:t>Kernel page table</a:t>
            </a:r>
          </a:p>
          <a:p>
            <a:pPr lvl="0" algn="ctr"/>
            <a:r>
              <a:rPr lang="en-US" sz="4400"/>
              <a:t>(4KB page tables)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58A4A-4E30-F5AA-169E-B78A8B3539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0630" y="457200"/>
            <a:ext cx="977537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2000" dirty="0" err="1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1325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1326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ioapicinit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1327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consoleinit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console hardware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1328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uartinit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serial port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BD27D-1F65-8A77-1DA3-F051ADDC7D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38040"/>
            <a:ext cx="63284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Back to main(): Kernel address 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084BA-016A-5CE9-D213-911268294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983847"/>
            <a:ext cx="9071640" cy="6114327"/>
          </a:xfrm>
        </p:spPr>
        <p:txBody>
          <a:bodyPr>
            <a:normAutofit fontScale="47500" lnSpcReduction="20000"/>
          </a:bodyPr>
          <a:lstStyle/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1313 // Bootstrap processor starts running C code here.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1314 // Allocate a real stack and switch to it, first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1315 // doing some setup required for memory allocator to work.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20860-D081-E7D6-5127-8087D47B21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680" y="228960"/>
            <a:ext cx="8001000" cy="626760"/>
          </a:xfrm>
        </p:spPr>
        <p:txBody>
          <a:bodyPr/>
          <a:lstStyle/>
          <a:p>
            <a:pPr lvl="0"/>
            <a:r>
              <a:rPr lang="en-US"/>
              <a:t>Running in main()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A382-F7DB-1493-5004-87D3C556E5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41F16-5DA0-A48E-CEC3-9644408B6F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do you think has to happen?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how to construct a kernel address space?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377D-C0E5-125E-37CD-F00B9385BC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4982400" cy="1262160"/>
          </a:xfrm>
        </p:spPr>
        <p:txBody>
          <a:bodyPr/>
          <a:lstStyle/>
          <a:p>
            <a:pPr lvl="0"/>
            <a:r>
              <a:rPr lang="en-US"/>
              <a:t>Recap: our goal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9CCDBF6-8B87-7878-C998-D42296EAB67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423-9ACA-1199-7A8A-F915D23F12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D5EB-B6F9-F673-5F5C-A07FE2F7BF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Map a region of virtual memory into page tables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Start from 2GBs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Iterate memory page by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Allocate page table directory and page tables as we go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Fill in page table entries with proper physical addresses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We've created the kernel memory allocator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Can allocate space for page table directory and page tables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C920-8A53-8883-C6DD-C9467ACE5D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1F51285-2C97-9AB7-146D-879FC7B6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B996-3CD8-753C-466C-EE727BEF35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next level page table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6EE6AB8-1141-92A3-C9F3-B3F9FE29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A8BC-FBEB-2C55-5B44-768A4AE4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PTE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958FC29-EF02-6A07-BFFB-C800F6562C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A84E-AFB5-4317-4233-D2286F7EB1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80E2611-CFB1-33C0-82E3-9B6970B1EA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33DE-F548-D181-CBFD-833B9B6916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Move to next page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60562D7-B61F-9136-4482-36733476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BB2A8A-4581-CAD2-664B-A9BC36BF877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This is exactly what kernel is doing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3537A-37F9-22EC-CEE6-772C009F31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1316 int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  kinit1(end, P2V(4*1024*1024)); // phys page allocator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1320  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  lapicinit();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  seginit();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  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  ioapicinit();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  consoleinit();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  uartinit();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AE441-4F2C-E77A-D5AD-552CC8B2D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2355C5-6509-4EA7-64D5-3875C73EADA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What's next?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11BBD-5D81-8B4C-CD7C-C0E70F6EE0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1857 kvmalloc(void)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1859   kpgdir = setupkvm();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1860   switchkvm();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CB0D9-694E-D546-CA67-8AC79517F8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7FE7B7-9648-09C4-00D7-C989CD4E13BE}"/>
              </a:ext>
            </a:extLst>
          </p:cNvPr>
          <p:cNvSpPr/>
          <p:nvPr/>
        </p:nvSpPr>
        <p:spPr>
          <a:xfrm>
            <a:off x="7086600" y="137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A0F72B3-F378-7358-238E-E12660E266BD}"/>
              </a:ext>
            </a:extLst>
          </p:cNvPr>
          <p:cNvSpPr/>
          <p:nvPr/>
        </p:nvSpPr>
        <p:spPr>
          <a:xfrm>
            <a:off x="7315200" y="20044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177FA6E-19A3-6539-9D4B-0AAE424B4BB1}"/>
              </a:ext>
            </a:extLst>
          </p:cNvPr>
          <p:cNvCxnSpPr>
            <a:endCxn id="5" idx="3"/>
          </p:cNvCxnSpPr>
          <p:nvPr/>
        </p:nvCxnSpPr>
        <p:spPr>
          <a:xfrm>
            <a:off x="7086600" y="1512359"/>
            <a:ext cx="228600" cy="632881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7E7A56-36C1-233A-A05F-76BFF717C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ACDD5A-2445-8238-3E7E-0CE8C8B40E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95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 directory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A51B085-4140-9FF9-D597-7FC4D793BEDD}"/>
              </a:ext>
            </a:extLst>
          </p:cNvPr>
          <p:cNvSpPr/>
          <p:nvPr/>
        </p:nvSpPr>
        <p:spPr>
          <a:xfrm>
            <a:off x="773028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ED8445E-65D2-23C6-ACB5-0A08856C60DF}"/>
              </a:ext>
            </a:extLst>
          </p:cNvPr>
          <p:cNvSpPr/>
          <p:nvPr/>
        </p:nvSpPr>
        <p:spPr>
          <a:xfrm>
            <a:off x="795888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B8CCE23-4B0A-9DE0-84D1-4EB0FC487C06}"/>
              </a:ext>
            </a:extLst>
          </p:cNvPr>
          <p:cNvCxnSpPr>
            <a:endCxn id="5" idx="3"/>
          </p:cNvCxnSpPr>
          <p:nvPr/>
        </p:nvCxnSpPr>
        <p:spPr>
          <a:xfrm>
            <a:off x="773028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2FEB125-1ED2-2D85-8074-5EA1D9FD9A1E}"/>
              </a:ext>
            </a:extLst>
          </p:cNvPr>
          <p:cNvSpPr/>
          <p:nvPr/>
        </p:nvSpPr>
        <p:spPr>
          <a:xfrm>
            <a:off x="831888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A637A11-2B82-5D0F-4219-9C3A419D61E7}"/>
              </a:ext>
            </a:extLst>
          </p:cNvPr>
          <p:cNvCxnSpPr>
            <a:endCxn id="7" idx="3"/>
          </p:cNvCxnSpPr>
          <p:nvPr/>
        </p:nvCxnSpPr>
        <p:spPr>
          <a:xfrm>
            <a:off x="795888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CA73-1B91-B7D8-C495-444CF4301C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A8BBF14-7CB4-8AA0-C35F-8144E8CF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0B353-BD77-1BC7-AA17-4C7BA654B6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528C4-17AF-649F-827D-680761E901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E762277-1F32-14E8-1B76-ABCAC9B48897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E3862C4-B476-F7DF-4D76-9642E27DBD22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9E6E71E-F0EA-3FC0-193F-E7587EBFF127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9EA44A0-FFEE-05FB-4407-81C943D5EC45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53B27C-A9F6-F516-AE71-87C287C1ACCB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449C9-D8E5-2936-F837-28945159FF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A3D2CC2-C65E-2FD6-ACBF-8397361395BC}"/>
              </a:ext>
            </a:extLst>
          </p:cNvPr>
          <p:cNvSpPr/>
          <p:nvPr/>
        </p:nvSpPr>
        <p:spPr>
          <a:xfrm>
            <a:off x="1143000" y="4572000"/>
            <a:ext cx="5592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341B804-244A-789E-5112-A5A954A9A703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4B073AF-1DEB-F6D6-1227-0A32693171BE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17BF746-FE72-DEA4-470C-FF050C603E54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77D46B4C-1432-1E97-4A67-A656116E2546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C3915B5-1102-1B09-FD43-54B468C3D148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3C617-46DB-8D04-C3A5-E440A10E0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1BC8-4625-0175-466A-2B27F02C35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Kernel map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A28326-B440-9381-C30F-F7EBEC2C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C305C-115F-EA19-DD43-AFDF460A20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554400" cy="54864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1823 static struct kmap {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1824     void *virt;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1825     uint phys_start;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1826     uint phys_end;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1827     int perm;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1828 } kmap[] =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 {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1829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(void*)KERNBASE, 0, EXTMEM,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I/O space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1830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(void*)KERNLINK, V2P(KERNLINK), V2P(data), 0},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//text+rodata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1831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(void*)data, V2P(data), PHYSTOP,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kern data+memory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1832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(void*)DEVSPACE, DEVSPACE, 0,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more devices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1833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E58AC-FE9F-DEF3-625B-5DC7295CA5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Kmap – kernel map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EB05B0B-862A-F90B-F75D-98A98B61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760" y="1839600"/>
            <a:ext cx="5801399" cy="17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0EC6F-C439-9935-0766-B5CC16A99B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332FA4-5034-7255-FB05-645187D1C1C2}"/>
              </a:ext>
            </a:extLst>
          </p:cNvPr>
          <p:cNvSpPr/>
          <p:nvPr/>
        </p:nvSpPr>
        <p:spPr>
          <a:xfrm>
            <a:off x="1143000" y="4572000"/>
            <a:ext cx="5592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28183A-637E-B142-0EA2-3F7D7F918492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1CBF89-9A55-D845-69D2-6CDB18FB3F3C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4ABA2FF-AED8-EA63-07EB-0A54729428FD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1938669-08CC-B7A6-4FE1-C581CC08C7E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748B712-065D-B8A1-A44E-0E69CAC137CD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680AA88-25E8-45E4-8C76-F6AC7D1AC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82940-DF5A-B151-BD6C-5A8443E32B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A5148-D2E2-E7EC-3F47-899ECCABF2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95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Map a region of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27085D-C0F2-E856-33C5-1A9DF33019E1}"/>
              </a:ext>
            </a:extLst>
          </p:cNvPr>
          <p:cNvSpPr/>
          <p:nvPr/>
        </p:nvSpPr>
        <p:spPr>
          <a:xfrm>
            <a:off x="1974600" y="4993200"/>
            <a:ext cx="1059840" cy="3661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BC5BE17-212C-5705-BEB0-213B268E5B56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C72C7E-C6ED-B47B-85EE-43B5F8A3DD30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BEDB478-7DF9-7887-D01E-DACCCC8C589F}"/>
              </a:ext>
            </a:extLst>
          </p:cNvPr>
          <p:cNvCxnSpPr>
            <a:endCxn id="6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EF767A0-4919-37F6-E1E8-239D61B97B4B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973A0D3-F9CE-4B8E-9A1D-6915EF55A1B2}"/>
              </a:ext>
            </a:extLst>
          </p:cNvPr>
          <p:cNvCxnSpPr>
            <a:endCxn id="8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A8AD3-741F-9559-62EF-89C2A5220D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0CE7DD7-C8A3-3109-88CF-720A5D660474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E044D7-5BF3-9ACF-F6AF-F5912FFB8A5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4A28F3F-6B08-D8C7-098A-F4469DE4A503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2F6FB1-0EDD-475C-FB64-007B3F5C4557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6213226-206F-D7C8-C3A9-BB6699970D90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84B082DC-5EBF-B7CD-654C-7E1E0329C06A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8CB27BA-0DAF-BB03-65C8-B8E05C8460A7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AC2DC2-DFE7-6034-7673-19F91BBBD6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Get the start (</a:t>
            </a:r>
            <a:r>
              <a:rPr lang="en-US">
                <a:latin typeface="LM Mono 10" pitchFamily="17"/>
              </a:rPr>
              <a:t>a</a:t>
            </a:r>
            <a:r>
              <a:rPr lang="en-US"/>
              <a:t>) and end (</a:t>
            </a:r>
            <a:r>
              <a:rPr lang="en-US">
                <a:latin typeface="LM Mono 10" pitchFamily="17"/>
              </a:rPr>
              <a:t>last</a:t>
            </a:r>
            <a:r>
              <a:rPr lang="en-US"/>
              <a:t>) pages fo the virtual address range we are mapping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Then work in a loop mapping every page one by 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0315-1FBE-3825-F54E-222BB0CC20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We want to run multiple programs (processes)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EDC4797-5E6D-6A7B-F7B0-38CE3EF12E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600200"/>
            <a:ext cx="7560000" cy="51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58DBD-4C8E-D42C-DDFB-4B471070CF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569126-5F57-30DB-F0A5-1F013EDA3C52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2D1F491-FAEE-76C6-8BF5-C212874688E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0E0CA5-15C2-DE21-0F7F-12C8B20D588E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00224B0-F997-9519-98D0-7B0C32739EEF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0D609B8-8DBE-B201-3982-D8FF0FD6955B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03EB2E3E-0756-12E9-4C55-8E610F5D2654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98FA87-1D28-D54E-BFAB-210A32DB8ADF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558C4C-CDBB-89F6-C002-88D1DD9A84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First lookup the page table entry (</a:t>
            </a:r>
            <a:r>
              <a:rPr lang="en-US">
                <a:latin typeface="LM Mono 10" pitchFamily="17"/>
              </a:rPr>
              <a:t>pte</a:t>
            </a:r>
            <a:r>
              <a:rPr lang="en-US"/>
              <a:t>) corresponding to the virtual address (</a:t>
            </a:r>
            <a:r>
              <a:rPr lang="en-US">
                <a:latin typeface="LM Mono 10" pitchFamily="17"/>
              </a:rPr>
              <a:t>a</a:t>
            </a:r>
            <a:r>
              <a:rPr lang="en-US"/>
              <a:t>) we’re mapping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0961-9C08-4513-7B77-C8E97B1AAC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page table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D45D240-BA92-2681-77F1-320EA8C6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0C80-7EC4-FA23-0E1B-778B850B9A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0756C6-959E-FBC2-0D73-903530A34C45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4E6D230-9A77-8AA1-6021-830E5F9C6C04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F2E70F87-43AB-0DE1-903F-55601245A2B4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CBF19F1-56D1-CE72-8414-848888F4F5E0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A541077-5B01-038A-C0C7-386A580EEB94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46A43A22-A1CC-8F38-4C43-F2C86C618607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F9E95DE-084F-15D4-DD20-39F72512EDA5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DF1E55-8530-2C20-4592-21C1DD1B62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Update the page directory entry (</a:t>
            </a:r>
            <a:r>
              <a:rPr lang="en-US">
                <a:latin typeface="LM Mono 10" pitchFamily="17"/>
              </a:rPr>
              <a:t>*pte</a:t>
            </a:r>
            <a:r>
              <a:rPr lang="en-US"/>
              <a:t>) with the physical address (</a:t>
            </a:r>
            <a:r>
              <a:rPr lang="en-US">
                <a:latin typeface="LM Mono 10" pitchFamily="17"/>
              </a:rPr>
              <a:t>pa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2A58-65AB-2BC7-6F7D-88623E7CC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09F7315-71C0-CBA0-B478-4B6DE14A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ADDAA9-D4B0-78AC-9AC6-C7DC652BF5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6F738D6-519B-B1E4-488D-C14B1E10D4E1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3D187F6-D415-6AD1-A141-6292CDE6CCFD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EBAFE4C-AAD5-5E84-CE2A-6DC7853FD679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4700BC9-2925-786C-9930-E98EF0CD9F2E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7580D2-ACF6-287C-7F4D-4FFDDAA3DD4A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030CE64-CF53-9551-E88F-EBEC6D5AAA3B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42D746-172C-C123-824B-81305C1277B1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116681-ACF6-3979-54B7-8F46EC63D4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But we need a function that locates the </a:t>
            </a:r>
            <a:r>
              <a:rPr lang="en-US">
                <a:latin typeface="LM Mono 10" pitchFamily="17"/>
              </a:rPr>
              <a:t>pte</a:t>
            </a:r>
            <a:r>
              <a:rPr lang="en-US"/>
              <a:t> for us...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6077-E784-16C0-4AA4-9E1717EE7A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should it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4EA-C603-5961-2BD9-4726211E0E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 function takes a virtual address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Returns a page table directory entry that maps it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257-30B5-7EBC-9643-8C1BBC7EAD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C340-5F50-BD18-D920-0DFF3EEEFE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7CA9AEB-5AC8-71F1-B073-9755F8694E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85984C2-1050-1E37-11FE-1B920A2E76A6}"/>
              </a:ext>
            </a:extLst>
          </p:cNvPr>
          <p:cNvSpPr/>
          <p:nvPr/>
        </p:nvSpPr>
        <p:spPr>
          <a:xfrm>
            <a:off x="375804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37A0C9-39CC-E154-3D97-02CC546CB01E}"/>
              </a:ext>
            </a:extLst>
          </p:cNvPr>
          <p:cNvSpPr/>
          <p:nvPr/>
        </p:nvSpPr>
        <p:spPr>
          <a:xfrm>
            <a:off x="2615040" y="1600200"/>
            <a:ext cx="4928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2090-5E9E-6A8D-0ACF-DBADA0C274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PDE frist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A95D3-A164-1AE5-91D3-26B385646D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0692462-41EC-026F-1FBE-7BEF9CCD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F55B6F-AFB5-8B81-A35D-1F8C8B9F89ED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B81110D-7276-81F2-9103-B7FC357FC30B}"/>
              </a:ext>
            </a:extLst>
          </p:cNvPr>
          <p:cNvSpPr/>
          <p:nvPr/>
        </p:nvSpPr>
        <p:spPr>
          <a:xfrm>
            <a:off x="2615040" y="1600200"/>
            <a:ext cx="1499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961559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Locate the page table directory entry for this virtual address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466C6D5-5D1A-30D0-DF48-338EE7E1F1E7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AD7EA35-58BC-7E8F-4207-A7072972D2EB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A66605B-EBFE-7D8C-3146-F364E6DAD67A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0CEF454-AD5B-BAD7-1E4A-8B19D8D9852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A5BF48B-4619-3FA3-0D1A-06D345C87B27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246886A-9165-8271-BD2D-FB2030544CBC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4AACC84-53C6-E480-C24A-B7013D6B7620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D215076-01EA-5DD1-2BD6-7E6A93E6AC74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FFD6689-2625-8701-2943-1D0D92B1462C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4800" y="6172200"/>
            <a:ext cx="5715000" cy="1143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Locate the page directory entry 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7774FE-D0E0-1866-5577-35931580D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6A7A4-7C57-7C51-11E5-D4275A31B0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961559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Locate the page table directory entry for this virtual address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31F6B9E-CCDE-A26B-C3DC-4FB0FFB573AF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610C2-19D0-947E-2FD0-7BEFF2ECA6A6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5539BD4-1A76-88A6-35C8-68A9AD95C92F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0EB641DB-E3E7-1D37-8E1C-9C3E2CB2C47C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A01C27E-2808-683E-B80D-507D35B5D31A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B6066AE3-83A4-AE72-6FDC-AAC64B4BEAE5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9FB2FAB-ECED-DDB9-C134-3555E8C68295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B4AE1B89-0AA5-F859-3F35-04D8E4D355B3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0B0A450-304F-C2AB-2B61-812A1026D681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490987-FB10-52A4-CF10-6B66C89CDD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4800" y="6172200"/>
            <a:ext cx="5715000" cy="1143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Locate the page directory entry 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A9FC68C-A7A9-635D-5075-05791DD89DE9}"/>
              </a:ext>
            </a:extLst>
          </p:cNvPr>
          <p:cNvSpPr/>
          <p:nvPr/>
        </p:nvSpPr>
        <p:spPr>
          <a:xfrm>
            <a:off x="2879640" y="2250000"/>
            <a:ext cx="10425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C539230-DB98-E887-2818-2E89BEDB0A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But what is a process?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CB8C8-7D5B-D9C8-86EB-5B2E19E2FE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0856 // | Page Directory |    Page Table  | Offset within Page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0857 // |    Index       |     Index      |                   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0859 // \−−− PDX(va) −−/  \−−− PTX(va) −−/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0861 // page directory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0862 #define PDX(va) (((uint)(va) &gt;&gt; PDXSHIFT)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0864 // page table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0865 #define PTX(va) (((uint)(va) &gt;&gt; PTXSHIFT)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…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0876 #define PTXSHIFT 12 // offset of PTX in a linear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ED6BC-1A93-1636-C240-1AE8E3299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082190-2118-024E-423B-31E00A94AC0B}"/>
              </a:ext>
            </a:extLst>
          </p:cNvPr>
          <p:cNvSpPr/>
          <p:nvPr/>
        </p:nvSpPr>
        <p:spPr>
          <a:xfrm>
            <a:off x="1056240" y="1600200"/>
            <a:ext cx="26013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ED17B2C-EA7A-39A1-B092-C7F1F05E6B99}"/>
              </a:ext>
            </a:extLst>
          </p:cNvPr>
          <p:cNvSpPr/>
          <p:nvPr/>
        </p:nvSpPr>
        <p:spPr>
          <a:xfrm>
            <a:off x="1043280" y="3886200"/>
            <a:ext cx="627192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4C07-E781-9F47-D4F8-8A73BD6DC0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0856 // | Page Directory |    Page Table  | Offset within Page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0857 // |    Index       |     Index      |                   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0859 // \−−− PDX(va) −−/  \−−− PTX(va) −−/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0861 // page directory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0862 #define PDX(va) (((uint)(va) &gt;&gt; PDXSHIFT)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0864 // page table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0865 #define PTX(va) (((uint)(va) &gt;&gt; PTXSHIFT)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…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0876 #define PTXSHIFT 12 // offset of PTX in a linear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878D4-2792-641E-CD1F-37AFA8DDC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F20693A-42E1-7008-9A9A-B463E3D9C04D}"/>
              </a:ext>
            </a:extLst>
          </p:cNvPr>
          <p:cNvSpPr/>
          <p:nvPr/>
        </p:nvSpPr>
        <p:spPr>
          <a:xfrm>
            <a:off x="3324240" y="1600200"/>
            <a:ext cx="26013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BA155C0-2EE7-3D50-E8A5-2E61C68F57E2}"/>
              </a:ext>
            </a:extLst>
          </p:cNvPr>
          <p:cNvSpPr/>
          <p:nvPr/>
        </p:nvSpPr>
        <p:spPr>
          <a:xfrm>
            <a:off x="1043280" y="5110200"/>
            <a:ext cx="627192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CC43-0B97-57B3-BEFE-158BB5FB3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Check if level 2 page table is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4B7D50E-8B9F-F122-F3C2-5E62DDA8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D73075C-94C9-2C47-1939-33B908A5EF83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C758B7-755A-8436-E0BA-872B1FDE493B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6F448-E64C-1651-5F54-A06D31E3DD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6253A-82CA-02EA-B8AA-71EFA158B3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26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3200"/>
              <a:t>Check if the level 2 page is allocated already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51B8DBB-065D-8D8B-454E-EAE636AA37CD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56F18BB-4AC5-A58F-68AF-D4BEBC14ADCC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B5CDE44-8572-EB3F-A025-C40AAD47FFE1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8648217-8772-98B0-25FF-665C8A088C51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D4C00B0-A072-1A68-A58B-9F472F2F7CBB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CEE75892-39DF-A56E-58A8-A23F5922423A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AA5996F-63C2-C9C2-8212-A976802CB674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3636912-8F18-71E7-0735-61C03A7A2906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CC89E9-A01E-F369-E090-F07CC437C4A7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1AA8CC98-C9F4-76F8-AD20-B2C190A8764C}"/>
              </a:ext>
            </a:extLst>
          </p:cNvPr>
          <p:cNvSpPr/>
          <p:nvPr/>
        </p:nvSpPr>
        <p:spPr>
          <a:xfrm>
            <a:off x="1251000" y="2622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1F4-FFD8-46DF-875C-BF16E0A7A1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/>
              <a:t>See if the next page table level exists (</a:t>
            </a:r>
            <a:r>
              <a:rPr lang="en-US">
                <a:latin typeface="LM Mono 10" pitchFamily="17"/>
              </a:rPr>
              <a:t>PTE_P</a:t>
            </a:r>
            <a:r>
              <a:rPr lang="en-US"/>
              <a:t> is set)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A22C44B-7014-05EA-244B-893164EA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44484-17B3-1713-F301-755FF7FC1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F3F5C4-A4DD-D49A-DF67-FBDBF6AF21BD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234491-EC14-7A09-E83C-0721630B6F65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C991D05-E3D7-F24D-D7BE-B2457C716B23}"/>
              </a:ext>
            </a:extLst>
          </p:cNvPr>
          <p:cNvCxnSpPr>
            <a:endCxn id="4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4C45B61E-A259-73F9-4843-86AC9F99F3EA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F047CD0-622E-0697-C6A6-09984D5B0411}"/>
              </a:ext>
            </a:extLst>
          </p:cNvPr>
          <p:cNvCxnSpPr>
            <a:endCxn id="6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D7C6BEDB-EFCC-CCA3-4B7B-53CE2ADACEFB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43962B-8985-2870-EAB1-5CAB27E4926C}"/>
              </a:ext>
            </a:extLst>
          </p:cNvPr>
          <p:cNvCxnSpPr>
            <a:stCxn id="6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4B46E97F-FADD-9FE6-C983-DD6B00FF011C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CBDA2D1-E90A-5F0F-8353-AB4C4CD0FAA9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C0BD80-1B40-E63E-5252-512910D6AB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5159" y="6172560"/>
            <a:ext cx="5715000" cy="1143000"/>
          </a:xfrm>
        </p:spPr>
        <p:txBody>
          <a:bodyPr>
            <a:normAutofit fontScale="925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If yes, locate the page (</a:t>
            </a:r>
            <a:r>
              <a:rPr lang="en-US">
                <a:latin typeface="LM Mono 10" pitchFamily="17"/>
              </a:rPr>
              <a:t>pgtab</a:t>
            </a:r>
            <a:r>
              <a:rPr lang="en-US"/>
              <a:t>) containing the level 2 page table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3E16-B766-732E-2519-E3C26DD3C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PDE contains 20 bits which represent physical page number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43A79A-F2D7-3DF4-BEE0-DAAAC565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01CE105-60FE-29BE-F611-7EC625BB5144}"/>
              </a:ext>
            </a:extLst>
          </p:cNvPr>
          <p:cNvSpPr/>
          <p:nvPr/>
        </p:nvSpPr>
        <p:spPr>
          <a:xfrm>
            <a:off x="3072240" y="5353200"/>
            <a:ext cx="1271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58575-0331-5CD2-DA1A-8F2F44127A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11430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endParaRPr lang="en-US" sz="3600">
              <a:solidFill>
                <a:srgbClr val="000099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48B654-7522-4A82-98D6-2BB738DFEA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Getting level 2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72634-27E0-0B0F-37DC-8B3ADA5B22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 need two things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Convert from 20 bits of physical page number to physical address of the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solidFill>
                  <a:srgbClr val="000099"/>
                </a:solidFill>
                <a:latin typeface="LMMono10" pitchFamily="17"/>
              </a:rPr>
              <a:t>PTE_ADDR(*pde)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Convert from physical address of that page to virtual address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 </a:t>
            </a:r>
            <a:r>
              <a:rPr lang="en-US" sz="3200">
                <a:solidFill>
                  <a:srgbClr val="000099"/>
                </a:solidFill>
                <a:latin typeface="LMMono10" pitchFamily="17"/>
              </a:rPr>
              <a:t>P2V(...)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 can’t access physical addresses directly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 can only access virtual addresses</a:t>
            </a:r>
          </a:p>
          <a:p>
            <a:pPr marL="0" lvl="3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Registers, mov instructions, etc. contain virtual addresses</a:t>
            </a:r>
          </a:p>
          <a:p>
            <a:pPr marL="0" lvl="3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Physical address has to be mapped by the current page table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B7DA-CCEF-8788-F429-FB455A6500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42C14-2174-1B74-8C39-3897F90370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Convert from 20 bits of physical page number to physical address of the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solidFill>
                  <a:srgbClr val="000099"/>
                </a:solidFill>
                <a:latin typeface="LMMono10" pitchFamily="17"/>
              </a:rPr>
              <a:t>PTE_ADDR(*pde)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trivial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42F2-D137-0E72-CDF2-3D77C696A5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13793-DC6F-61C8-E077-689A8C4944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Convert from physical address of that page to virtual address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 </a:t>
            </a:r>
            <a:r>
              <a:rPr lang="en-US" sz="3200">
                <a:solidFill>
                  <a:srgbClr val="000099"/>
                </a:solidFill>
                <a:latin typeface="LMMono10" pitchFamily="17"/>
              </a:rPr>
              <a:t>P2V(...)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seems a bit tricky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67D7-F477-CA41-89BC-E39DA12F5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278AB-7E0F-010C-91DC-8A890009FE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98B7-84E2-6CEE-A37D-09288934E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0960"/>
            <a:ext cx="4296600" cy="1262160"/>
          </a:xfrm>
        </p:spPr>
        <p:txBody>
          <a:bodyPr/>
          <a:lstStyle/>
          <a:p>
            <a:pPr lvl="0"/>
            <a:r>
              <a:rPr lang="en-US" sz="3200"/>
              <a:t>Remember how we mapped the kernel?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0E9906D-96FB-29C1-E8B6-F973B104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93DDF-EA42-803B-600D-7FCF65156F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04200"/>
            <a:ext cx="5439600" cy="1753200"/>
          </a:xfrm>
        </p:spPr>
        <p:txBody>
          <a:bodyPr>
            <a:normAutofit fontScale="925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0207 #define KERNBASE 0x80000000 // First kernel virtual address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0210 #define V2P(a) (((uint) (a)) − KERNBASE)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0211 #define P2V(a) (((void *) (a)) + KERNBASE)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EA6F604-2C85-D2F2-33B1-6A35093D8C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00" y="872999"/>
            <a:ext cx="8231399" cy="653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DB100E-7AC9-9D59-73D4-F21D1ECE74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E0F7C-06F4-5FF2-5563-8C173A6EE4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539EBE3-E6A1-647B-7678-9660E89ED0E3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78A6FB9-9B27-F2B0-D031-2944A1C22D14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6FDBFA8-0DAC-5802-A576-5C2687C655A6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E1CA0E-A62E-C817-8AAB-3204D5B0939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A88D3F1-753B-A8DC-99E3-6F7D3300FEEE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D30F1D0-6EA3-5A9D-EFF0-B3A4B96A8C2B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9E78F11-2701-1397-908F-C1C97780906A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5807BD7-CFF2-858F-EF0C-3E4AB2F68BA1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1662423-3094-E493-DB7C-CBECA211056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D17ADE-FBE0-D275-F08A-B251848426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360" y="6172200"/>
            <a:ext cx="5257800" cy="11430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exists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 the PTE entry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68EA-4FBA-8929-9FF4-43F5634113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a pointer to PTE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D4C358C-F76B-40F1-862F-622C2F3E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BF5C9D9-7D23-C156-683D-22636DDF1AD9}"/>
              </a:ext>
            </a:extLst>
          </p:cNvPr>
          <p:cNvSpPr/>
          <p:nvPr/>
        </p:nvSpPr>
        <p:spPr>
          <a:xfrm>
            <a:off x="388620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DC6DAF-7A68-049F-FCA4-80C11DA13F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E467D-B90B-7FDB-3D57-B0C4BA1580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68FE33-FD37-DD33-486B-430F09E09E61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DFFC5FF-DBCE-6E81-53B6-FE76C0EBDE94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BF1E4AC-D082-0184-F282-C4415D42BB78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E1AFC13F-3474-7E26-812B-237959249278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05B7CC6-A689-35B8-8D10-BF53C5406DAC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6BF0F46-0C6D-B38A-F8EC-AE63968BE326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CAD54A3-5CA3-36FE-1BAA-40E1A42A46D8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B76A9B5C-B4E9-C179-82C5-8DEADC252DDB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55B43A-D026-0F49-F4B1-B015A83EEBCC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AA2282-50B9-305C-34E0-B513E0C217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360" y="6172200"/>
            <a:ext cx="5257800" cy="11430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exists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 the PTE entry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9E14D-7B09-63CC-18E1-D7616B00C9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000099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961C4A6-56D7-B0B2-9BEF-1E270AB3BAAD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62DE93-FE30-0CE7-934C-503CA32BB74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DAB8BD-F8B9-7D17-2C88-DD795DE37AFC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DE453CE-B53C-A2A7-53BB-B7A76EFF5DF0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9FDCA44-DD04-C164-DF4B-3D8A35B88B20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EBED242-E52E-A404-31E1-79C0337C5B53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FCC512F-2FB9-4EA2-0999-95C1A6A9AA79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4B869CF-F540-FC33-C9B6-DA23D47C88DD}"/>
              </a:ext>
            </a:extLst>
          </p:cNvPr>
          <p:cNvSpPr/>
          <p:nvPr/>
        </p:nvSpPr>
        <p:spPr>
          <a:xfrm>
            <a:off x="833616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ACC20B5-D421-329F-EE12-75B5039A786D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480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0531F2-E0BB-0398-31B4-4646E9939F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720" y="6172560"/>
            <a:ext cx="5257800" cy="1143000"/>
          </a:xfrm>
        </p:spPr>
        <p:txBody>
          <a:bodyPr>
            <a:normAutofit fontScale="850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does not exist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Allocate one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CB86-D638-23F3-849F-F54768C74A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Level 2 page table is not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3292123-0198-09CE-CC0B-F3F986DD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2473DCD-269E-A80E-07BA-BA28FF30BC65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4D6C6F-BD37-B615-D2C2-646D51FD10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000099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639B00-4F83-95CB-070B-56EDD2F62B5C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4559330-BD04-74CD-30C6-6448BFBD3FDD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D284DA-BA8C-AA3D-81B4-8402A13CE117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8EFA911C-0CE6-F733-04E1-AE4143D74D79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6814130-976D-DF80-2109-9E83E2964CA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80C3124-3691-D3D4-E8E6-94EFDBD75A26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C551333-EED8-A912-EFEB-99C1703C7EE5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5854642-2AC2-9FB6-92C1-93F0CB2B2DB5}"/>
              </a:ext>
            </a:extLst>
          </p:cNvPr>
          <p:cNvSpPr/>
          <p:nvPr/>
        </p:nvSpPr>
        <p:spPr>
          <a:xfrm>
            <a:off x="833616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C8049CF-D7B2-65ED-6C31-911386EF4130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480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987314-46B1-10C2-7376-8770CA02CC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720" y="6172560"/>
            <a:ext cx="5257800" cy="1143000"/>
          </a:xfrm>
        </p:spPr>
        <p:txBody>
          <a:bodyPr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the new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Initialize it with zeros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Update the page directory entry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B267-C4E5-84DF-7C63-F9B134F81D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Now the level 2 page table is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6C055E2-6D6D-EFE1-678B-7D053B94BE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3827A0D-9A59-14B9-C995-36055051B18B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FB449B4-36B6-6C3A-FFF2-C1E2F140917A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762C1C-7346-16FB-6667-3F750FA3A04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Back to </a:t>
            </a:r>
            <a:r>
              <a:rPr lang="en-US">
                <a:latin typeface="LM Mono 10" pitchFamily="17"/>
              </a:rPr>
              <a:t>mappages()</a:t>
            </a:r>
            <a:r>
              <a:rPr lang="en-US"/>
              <a:t> function that maps a region of virtual memory into continuous region of physical memory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3369-054C-EFD0-797D-9C08B72181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7A68-262D-ABFE-ABAC-182BF40FEE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Processes are isolated from each other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Processes don't trust each other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Individual users, some privileged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interfere with other processes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change kernel (to affect other processes)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EAE18-2204-2433-8145-0005CA52B4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181120"/>
            <a:ext cx="4775760" cy="1633680"/>
          </a:xfrm>
        </p:spPr>
        <p:txBody>
          <a:bodyPr>
            <a:spAutoFit/>
          </a:bodyPr>
          <a:lstStyle/>
          <a:p>
            <a:pPr lvl="0"/>
            <a:r>
              <a:rPr lang="en-US" sz="3600"/>
              <a:t>Remember we just  discussed </a:t>
            </a:r>
            <a:r>
              <a:rPr lang="en-US" sz="3600">
                <a:solidFill>
                  <a:srgbClr val="1B75BC"/>
                </a:solidFill>
                <a:latin typeface="LM Mono 10" pitchFamily="17"/>
              </a:rPr>
              <a:t>walkpgdir()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7F8CC3-2783-3713-0508-3E42E214DF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1790       panic("remap")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12A4D-8A73-57E1-EF0E-6A42F243F0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367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Page present (PTE_P) – panic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1007DA0-0976-670B-AF04-167B1D960DB4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16237-C8A2-41AC-A9B8-2D8E0F656DE5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E6FCD6-3401-023F-86E1-6EE344D7F01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EE795FC-CC72-0531-7518-9FB8D6FEC086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D1D00C7-A872-2310-716F-5AE0518CDC41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9A1BF1A-73D6-353E-377C-D17EC00E40FE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3267B46-5399-6127-681D-6EE0A09917D9}"/>
              </a:ext>
            </a:extLst>
          </p:cNvPr>
          <p:cNvCxnSpPr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11CCC3-CACC-C219-B7E3-2CB7633DA5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E58D2B-2A4D-1228-5BFA-4BC1691626DC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BB92C9C-81BB-6774-F745-E1950F322DA2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9AD6971-6D75-669E-A817-2E7539677652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7A7D5B0-DC40-0354-59FA-A54FA2776207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572D596-F749-6714-A5A1-6436EC0A68B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EDFC66E-F3D6-6920-FBE8-FE14C6EE90E2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46F1AFB-6A89-59BD-A214-E4E379C2D3B4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AAE3BA-0B69-563E-85F6-48D03121AB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06960" y="5486400"/>
            <a:ext cx="6522840" cy="1810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Update page table entry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Where does *pte point?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 – physical address of the page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53124-9E63-B8A0-B093-7482C482F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631CD1F-C152-B058-A4B8-400048863D93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A157803-14DC-86CD-696C-872A73D6D9BF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24E0BE1-5E3E-B327-A990-303D4A2B74AB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45877E4-214A-520E-6CC4-69C902BDEF0F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12C37E-03C7-E35C-F246-8C8EAE80C33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81F5B462-62F9-F381-D877-565C94B3CE02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3A3F9B-78A2-3818-70C6-E0EFF695223A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EC21CF-B3BB-B19E-2D66-D4F8B099DE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06960" y="5486400"/>
            <a:ext cx="6522840" cy="1810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Move to the next page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034A94-2224-1206-E77A-80C95B11B8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kvmalloc(void)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 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1759   kpgdir = setupkvm();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switchkvm();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6F749-F7A9-2D1D-90F6-90B9B4F097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03D5B3E-89C5-77AF-3E24-848FA072BBAD}"/>
              </a:ext>
            </a:extLst>
          </p:cNvPr>
          <p:cNvSpPr/>
          <p:nvPr/>
        </p:nvSpPr>
        <p:spPr>
          <a:xfrm>
            <a:off x="7630200" y="178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7975D7C-DFDA-0753-5E47-1FE4435B3115}"/>
              </a:ext>
            </a:extLst>
          </p:cNvPr>
          <p:cNvSpPr/>
          <p:nvPr/>
        </p:nvSpPr>
        <p:spPr>
          <a:xfrm>
            <a:off x="7858799" y="241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290B6B9-F3AC-1900-3CED-5DA8943A7B40}"/>
              </a:ext>
            </a:extLst>
          </p:cNvPr>
          <p:cNvCxnSpPr>
            <a:endCxn id="5" idx="3"/>
          </p:cNvCxnSpPr>
          <p:nvPr/>
        </p:nvCxnSpPr>
        <p:spPr>
          <a:xfrm>
            <a:off x="7630200" y="1920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BF32A-3D6A-EAA9-F371-25DC1E96EA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switchkvm(void)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1767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1768   lcr3(v2p(kpgdir));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1769 }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7A7CE-D88C-AFA1-7193-6FAE38E8E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Switch to the new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5678292-6B6E-0BEB-983F-A8D57EAB6B7A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2EE445-3838-7516-E2AC-056BF4CA8B0A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EBF1FB-A616-AA7A-3476-B54A50F7BE4F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A8A8A5-6A87-1A40-B628-320F503B716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18C5B07-EA9A-AC44-500A-3A7E544C7779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951CD5D8-61E6-19BF-629B-6F94FA9E304D}"/>
              </a:ext>
            </a:extLst>
          </p:cNvPr>
          <p:cNvSpPr/>
          <p:nvPr/>
        </p:nvSpPr>
        <p:spPr>
          <a:xfrm>
            <a:off x="771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switchkvm()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9A2A285-5BBC-422E-1BC4-6EB8815AC1E6}"/>
              </a:ext>
            </a:extLst>
          </p:cNvPr>
          <p:cNvCxnSpPr>
            <a:stCxn id="5" idx="3"/>
          </p:cNvCxnSpPr>
          <p:nvPr/>
        </p:nvCxnSpPr>
        <p:spPr>
          <a:xfrm>
            <a:off x="7318799" y="3201840"/>
            <a:ext cx="396001" cy="1224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441A-6870-3A7A-9545-531F926162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3B13-BBA5-2CBD-94A7-9B575B02CB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Kernel has a memory allocator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Kernel has a its own address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It uses 4KB page tables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 is ready to create processes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D9438-CDF5-7EED-291F-86426DE09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7CD874A-6351-EFA8-CE12-79B13B826C2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87E3D-4BEE-AB8A-35C7-7F355FBB02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EA68882-788F-E830-9F6C-A38B5EA69DEB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0289-BBEF-4BC9-7315-EABB7B7E31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1712 // Set up CPU’s kernel segment descriptors.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1713 // Run once on entry on each CPU.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1714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1715 seginit(void)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1717   struct cpu *c;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1719   // Map "logical" addresses to virtual addresses using identity map.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1720   // Cannot share a CODE descriptor for both kernel and user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1721   // because it would have to have DPL_USR, but the CPU forbids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1722   // an interrupt from CPL=0 to DPL=3.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1723   c = &amp;cpus[cpuid()];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1724   c−&gt;gdt[SEG_KCODE] = SEG(STA_X|STA_R,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1725   c−&gt;gdt[SEG_KDATA] = SEG(STA_W,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1726   c−&gt;gdt[SEG_UCODE] = SEG(STA_X|STA_R,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1727   c−&gt;gdt[SEG_UDATA] = SEG(STA_W,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1728   lgdt(c−&gt;gdt, sizeof(c−&gt;gdt));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7BBD5-487D-BAB9-DF75-473F4F7A54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38687C-537B-7B4F-680C-B693240B16F8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05F17D1-81EC-5259-D24A-58BEF637D327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9C07502-EE7C-EF89-088A-3672D4CB0803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84ECE1F-9F70-0DCF-AC44-CC8DC66ED174}"/>
              </a:ext>
            </a:extLst>
          </p:cNvPr>
          <p:cNvSpPr/>
          <p:nvPr/>
        </p:nvSpPr>
        <p:spPr>
          <a:xfrm>
            <a:off x="457200" y="4932000"/>
            <a:ext cx="2743200" cy="361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21095</TotalTime>
  <Words>6657</Words>
  <Application>Microsoft Macintosh PowerPoint</Application>
  <PresentationFormat>Widescreen</PresentationFormat>
  <Paragraphs>1066</Paragraphs>
  <Slides>103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103</vt:i4>
      </vt:variant>
    </vt:vector>
  </HeadingPairs>
  <TitlesOfParts>
    <vt:vector size="118" baseType="lpstr">
      <vt:lpstr>Arial</vt:lpstr>
      <vt:lpstr>Bitstream Vera Sans</vt:lpstr>
      <vt:lpstr>Calibri</vt:lpstr>
      <vt:lpstr>FiraMono Nerd Font Mono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System Init (Kernel Memory Allocator and Page Table)</vt:lpstr>
      <vt:lpstr>Recap of the boot sequence</vt:lpstr>
      <vt:lpstr>State of the system after boot</vt:lpstr>
      <vt:lpstr>Running in main()</vt:lpstr>
      <vt:lpstr>PowerPoint Presentation</vt:lpstr>
      <vt:lpstr>We want to run multiple programs (processes)</vt:lpstr>
      <vt:lpstr>PowerPoint Presentation</vt:lpstr>
      <vt:lpstr>A couple of requirements</vt:lpstr>
      <vt:lpstr>A couple of requirements</vt:lpstr>
      <vt:lpstr>Each process will have a 2GB/2GB private address space</vt:lpstr>
      <vt:lpstr>Each process has a private address space</vt:lpstr>
      <vt:lpstr>Each process maps the kernel</vt:lpstr>
      <vt:lpstr>P1 and P2 can't access each other memory</vt:lpstr>
      <vt:lpstr>Our goal: 2GB/2GB address space</vt:lpstr>
      <vt:lpstr>Memory after boot</vt:lpstr>
      <vt:lpstr>Outline</vt:lpstr>
      <vt:lpstr>PowerPoint Presentation</vt:lpstr>
      <vt:lpstr>PowerPoint Presentation</vt:lpstr>
      <vt:lpstr>Simple memory allocator</vt:lpstr>
      <vt:lpstr>PowerPoint Presentation</vt:lpstr>
      <vt:lpstr>Page allocator</vt:lpstr>
      <vt:lpstr>Page allocator</vt:lpstr>
      <vt:lpstr>Page allocator</vt:lpstr>
      <vt:lpstr>Page allocator</vt:lpstr>
      <vt:lpstr>Page allocator</vt:lpstr>
      <vt:lpstr>kalloc() - kernel allocator</vt:lpstr>
      <vt:lpstr>PowerPoint Presentation</vt:lpstr>
      <vt:lpstr>PowerPoint Presentation</vt:lpstr>
      <vt:lpstr>There is a bit of free memory in the 4MB page we've mapped</vt:lpstr>
      <vt:lpstr>Donate this free memory to the allocator</vt:lpstr>
      <vt:lpstr>kinit1(): donate free memory</vt:lpstr>
      <vt:lpstr>Freerange()</vt:lpstr>
      <vt:lpstr>freerange()</vt:lpstr>
      <vt:lpstr>Where do we start?</vt:lpstr>
      <vt:lpstr>Where do we start?</vt:lpstr>
      <vt:lpstr>Donate this free memory to the allocator</vt:lpstr>
      <vt:lpstr>Recap</vt:lpstr>
      <vt:lpstr>PowerPoint Presentation</vt:lpstr>
      <vt:lpstr>Back to main(): Kernel address space</vt:lpstr>
      <vt:lpstr>PowerPoint Presentation</vt:lpstr>
      <vt:lpstr>Recap: our goal</vt:lpstr>
      <vt:lpstr>Outline</vt:lpstr>
      <vt:lpstr>Allocate page table directory entry</vt:lpstr>
      <vt:lpstr>Allocate next level page table</vt:lpstr>
      <vt:lpstr>Locate PTE entry</vt:lpstr>
      <vt:lpstr>Update mapping with physical addr</vt:lpstr>
      <vt:lpstr>Move to next page</vt:lpstr>
      <vt:lpstr>PowerPoint Presentation</vt:lpstr>
      <vt:lpstr>Allocate page tables</vt:lpstr>
      <vt:lpstr>kvmalloc()</vt:lpstr>
      <vt:lpstr>Allocate page table directory</vt:lpstr>
      <vt:lpstr>Allocate page table directory</vt:lpstr>
      <vt:lpstr>Iterate in a loop: map physical pages</vt:lpstr>
      <vt:lpstr>Iterate in a loop: map physical pages</vt:lpstr>
      <vt:lpstr>Kernel map</vt:lpstr>
      <vt:lpstr>Kmap – kernel map</vt:lpstr>
      <vt:lpstr>Iterate in a loop: map physical pages</vt:lpstr>
      <vt:lpstr>Map a region of memory</vt:lpstr>
      <vt:lpstr>PowerPoint Presentation</vt:lpstr>
      <vt:lpstr>PowerPoint Presentation</vt:lpstr>
      <vt:lpstr>Locate the page table entry</vt:lpstr>
      <vt:lpstr>PowerPoint Presentation</vt:lpstr>
      <vt:lpstr>Update mapping with physical addr</vt:lpstr>
      <vt:lpstr>PowerPoint Presentation</vt:lpstr>
      <vt:lpstr>What should it look like?</vt:lpstr>
      <vt:lpstr>Recap of the page table</vt:lpstr>
      <vt:lpstr>Locate the PDE frist</vt:lpstr>
      <vt:lpstr>Locate the page table directory entry for this virtual address</vt:lpstr>
      <vt:lpstr>Locate the page table directory entry for this virtual address</vt:lpstr>
      <vt:lpstr>PDX()</vt:lpstr>
      <vt:lpstr>PDX()</vt:lpstr>
      <vt:lpstr>Check if level 2 page table is allocated</vt:lpstr>
      <vt:lpstr>Check if the level 2 page is allocated already</vt:lpstr>
      <vt:lpstr>See if the next page table level exists (PTE_P is set)</vt:lpstr>
      <vt:lpstr>PowerPoint Presentation</vt:lpstr>
      <vt:lpstr>PDE contains 20 bits which represent physical page number</vt:lpstr>
      <vt:lpstr>Getting level 2 page</vt:lpstr>
      <vt:lpstr>Step 1</vt:lpstr>
      <vt:lpstr>Step 2</vt:lpstr>
      <vt:lpstr>Remember how we mapped the kernel?</vt:lpstr>
      <vt:lpstr>PowerPoint Presentation</vt:lpstr>
      <vt:lpstr>Walk page table</vt:lpstr>
      <vt:lpstr>Return a pointer to PTE</vt:lpstr>
      <vt:lpstr>Walk page table</vt:lpstr>
      <vt:lpstr>PowerPoint Presentation</vt:lpstr>
      <vt:lpstr>Level 2 page table is not allocated</vt:lpstr>
      <vt:lpstr>PowerPoint Presentation</vt:lpstr>
      <vt:lpstr>Now the level 2 page table is allocated</vt:lpstr>
      <vt:lpstr>PowerPoint Presentation</vt:lpstr>
      <vt:lpstr>Remember we just  discussed walkpgdir()</vt:lpstr>
      <vt:lpstr>Page present (PTE_P) – panic</vt:lpstr>
      <vt:lpstr>PowerPoint Presentation</vt:lpstr>
      <vt:lpstr>PowerPoint Presentation</vt:lpstr>
      <vt:lpstr>kvmalloc()</vt:lpstr>
      <vt:lpstr>Switch to the new page table</vt:lpstr>
      <vt:lpstr>Recap</vt:lpstr>
      <vt:lpstr>PowerPoint Presentation</vt:lpstr>
      <vt:lpstr>PowerPoint Presentation</vt:lpstr>
      <vt:lpstr>Initialize GDT</vt:lpstr>
      <vt:lpstr>Struct CPU</vt:lpstr>
      <vt:lpstr>Segment descriptor</vt:lpstr>
      <vt:lpstr>Segment Descriptor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System Init (Kernel Memory Allocator and Page Table)</dc:title>
  <dc:creator>Anton Burtsev</dc:creator>
  <cp:lastModifiedBy>Anton Burtsev</cp:lastModifiedBy>
  <cp:revision>355</cp:revision>
  <dcterms:created xsi:type="dcterms:W3CDTF">2012-05-17T21:33:40Z</dcterms:created>
  <dcterms:modified xsi:type="dcterms:W3CDTF">2024-02-27T15:19:26Z</dcterms:modified>
</cp:coreProperties>
</file>